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2"/>
  </p:notesMasterIdLst>
  <p:sldIdLst>
    <p:sldId id="256" r:id="rId2"/>
    <p:sldId id="259" r:id="rId3"/>
    <p:sldId id="265" r:id="rId4"/>
    <p:sldId id="267" r:id="rId5"/>
    <p:sldId id="260" r:id="rId6"/>
    <p:sldId id="261" r:id="rId7"/>
    <p:sldId id="264" r:id="rId8"/>
    <p:sldId id="272" r:id="rId9"/>
    <p:sldId id="887" r:id="rId10"/>
    <p:sldId id="888" r:id="rId11"/>
    <p:sldId id="889" r:id="rId12"/>
    <p:sldId id="890" r:id="rId13"/>
    <p:sldId id="268" r:id="rId14"/>
    <p:sldId id="269" r:id="rId15"/>
    <p:sldId id="271" r:id="rId16"/>
    <p:sldId id="262" r:id="rId17"/>
    <p:sldId id="891" r:id="rId18"/>
    <p:sldId id="892" r:id="rId19"/>
    <p:sldId id="893" r:id="rId20"/>
    <p:sldId id="894"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Flex 70" pitchFamily="2" charset="0"/>
      <p:regular r:id="rId27"/>
      <p:italic r:id="rId28"/>
    </p:embeddedFont>
    <p:embeddedFont>
      <p:font typeface="Flex Display 100 Black" pitchFamily="2" charset="0"/>
      <p:bold r:id="rId29"/>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82742"/>
  </p:normalViewPr>
  <p:slideViewPr>
    <p:cSldViewPr snapToGrid="0" snapToObjects="1">
      <p:cViewPr varScale="1">
        <p:scale>
          <a:sx n="91" d="100"/>
          <a:sy n="91" d="100"/>
        </p:scale>
        <p:origin x="208"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solidFill>
                <a:latin typeface="+mn-lt"/>
                <a:ea typeface="+mn-ea"/>
                <a:cs typeface="+mn-cs"/>
              </a:defRPr>
            </a:pPr>
            <a:r>
              <a:rPr lang="sv-SE" sz="3200" b="1">
                <a:solidFill>
                  <a:schemeClr val="tx1"/>
                </a:solidFill>
              </a:rPr>
              <a:t>Rapporterade hjärnskaningar i SDHL</a:t>
            </a:r>
          </a:p>
        </c:rich>
      </c:tx>
      <c:overlay val="0"/>
      <c:spPr>
        <a:noFill/>
        <a:ln>
          <a:noFill/>
        </a:ln>
        <a:effectLst/>
      </c:spPr>
      <c:txPr>
        <a:bodyPr rot="0" spcFirstLastPara="1" vertOverflow="ellipsis" vert="horz" wrap="square" anchor="ctr" anchorCtr="1"/>
        <a:lstStyle/>
        <a:p>
          <a:pPr>
            <a:defRPr sz="3200" b="1" i="0" u="none" strike="noStrike" kern="1200" spc="0" baseline="0">
              <a:solidFill>
                <a:schemeClr val="tx1"/>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Blad1!$D$9:$D$12</c:f>
              <c:strCache>
                <c:ptCount val="4"/>
                <c:pt idx="0">
                  <c:v>2018/2019</c:v>
                </c:pt>
                <c:pt idx="1">
                  <c:v>2019/2020</c:v>
                </c:pt>
                <c:pt idx="2">
                  <c:v>2020/2021</c:v>
                </c:pt>
                <c:pt idx="3">
                  <c:v>2021/2022</c:v>
                </c:pt>
              </c:strCache>
            </c:strRef>
          </c:cat>
          <c:val>
            <c:numRef>
              <c:f>Blad1!$E$9:$E$12</c:f>
              <c:numCache>
                <c:formatCode>General</c:formatCode>
                <c:ptCount val="4"/>
                <c:pt idx="0">
                  <c:v>35</c:v>
                </c:pt>
                <c:pt idx="1">
                  <c:v>22</c:v>
                </c:pt>
                <c:pt idx="2">
                  <c:v>8</c:v>
                </c:pt>
                <c:pt idx="3">
                  <c:v>7</c:v>
                </c:pt>
              </c:numCache>
            </c:numRef>
          </c:val>
          <c:extLst>
            <c:ext xmlns:c16="http://schemas.microsoft.com/office/drawing/2014/chart" uri="{C3380CC4-5D6E-409C-BE32-E72D297353CC}">
              <c16:uniqueId val="{00000000-D2EC-DA43-8DF1-AA0F07FCEF01}"/>
            </c:ext>
          </c:extLst>
        </c:ser>
        <c:dLbls>
          <c:dLblPos val="inEnd"/>
          <c:showLegendKey val="0"/>
          <c:showVal val="1"/>
          <c:showCatName val="0"/>
          <c:showSerName val="0"/>
          <c:showPercent val="0"/>
          <c:showBubbleSize val="0"/>
        </c:dLbls>
        <c:gapWidth val="219"/>
        <c:overlap val="-27"/>
        <c:axId val="644047727"/>
        <c:axId val="644049375"/>
      </c:barChart>
      <c:catAx>
        <c:axId val="644047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sv-SE"/>
          </a:p>
        </c:txPr>
        <c:crossAx val="644049375"/>
        <c:crosses val="autoZero"/>
        <c:auto val="1"/>
        <c:lblAlgn val="ctr"/>
        <c:lblOffset val="100"/>
        <c:noMultiLvlLbl val="0"/>
      </c:catAx>
      <c:valAx>
        <c:axId val="6440493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44047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21BC98-413E-7C4A-9CD0-A6237AFBE8E6}" type="doc">
      <dgm:prSet loTypeId="urn:microsoft.com/office/officeart/2005/8/layout/hProcess11" loCatId="process" qsTypeId="urn:microsoft.com/office/officeart/2005/8/quickstyle/simple1" qsCatId="simple" csTypeId="urn:microsoft.com/office/officeart/2005/8/colors/accent1_2" csCatId="accent1" phldr="1"/>
      <dgm:spPr/>
    </dgm:pt>
    <dgm:pt modelId="{5EE99C97-3A54-8D48-A60D-D1FCDB3EB142}">
      <dgm:prSet phldrT="[Text]" custT="1"/>
      <dgm:spPr/>
      <dgm:t>
        <a:bodyPr/>
        <a:lstStyle/>
        <a:p>
          <a:r>
            <a:rPr lang="sv-SE" sz="1600" b="1" u="sng" dirty="0"/>
            <a:t>April</a:t>
          </a:r>
        </a:p>
        <a:p>
          <a:r>
            <a:rPr lang="sv-SE" sz="1600" dirty="0"/>
            <a:t>Planering  utredningar pågått sedan 2018. Beslut tas om pilot projekt på ett år. </a:t>
          </a:r>
        </a:p>
      </dgm:t>
    </dgm:pt>
    <dgm:pt modelId="{E660203B-7A66-1D49-BDAA-9B996E3775CA}" type="parTrans" cxnId="{8C41E68F-FAD8-E843-91B1-C78491676DAF}">
      <dgm:prSet/>
      <dgm:spPr/>
      <dgm:t>
        <a:bodyPr/>
        <a:lstStyle/>
        <a:p>
          <a:endParaRPr lang="sv-SE"/>
        </a:p>
      </dgm:t>
    </dgm:pt>
    <dgm:pt modelId="{85C9117A-383D-9645-B6DE-4E3C31E1D576}" type="sibTrans" cxnId="{8C41E68F-FAD8-E843-91B1-C78491676DAF}">
      <dgm:prSet/>
      <dgm:spPr/>
      <dgm:t>
        <a:bodyPr/>
        <a:lstStyle/>
        <a:p>
          <a:endParaRPr lang="sv-SE"/>
        </a:p>
      </dgm:t>
    </dgm:pt>
    <dgm:pt modelId="{58DD5670-25D6-984A-8CAE-B43EBC753E50}">
      <dgm:prSet phldrT="[Text]" custT="1"/>
      <dgm:spPr/>
      <dgm:t>
        <a:bodyPr/>
        <a:lstStyle/>
        <a:p>
          <a:r>
            <a:rPr lang="sv-SE" sz="1600" b="1" u="sng" dirty="0"/>
            <a:t>Maj</a:t>
          </a:r>
        </a:p>
        <a:p>
          <a:r>
            <a:rPr lang="sv-SE" sz="1600" dirty="0"/>
            <a:t>13-18/5 Falun</a:t>
          </a:r>
        </a:p>
        <a:p>
          <a:r>
            <a:rPr lang="sv-SE" sz="1600" dirty="0"/>
            <a:t>DK o OO </a:t>
          </a:r>
        </a:p>
        <a:p>
          <a:r>
            <a:rPr lang="sv-SE" sz="1600" dirty="0"/>
            <a:t>3 matcher med fullkontakt. Utvärdering av spelare/tränare/domare</a:t>
          </a:r>
        </a:p>
      </dgm:t>
    </dgm:pt>
    <dgm:pt modelId="{A3CED3EE-4395-F44B-B907-90E8B08AC895}" type="parTrans" cxnId="{A25011E3-9693-2D41-B792-BCC064D377E4}">
      <dgm:prSet/>
      <dgm:spPr/>
      <dgm:t>
        <a:bodyPr/>
        <a:lstStyle/>
        <a:p>
          <a:endParaRPr lang="sv-SE"/>
        </a:p>
      </dgm:t>
    </dgm:pt>
    <dgm:pt modelId="{E676BBDB-FFDD-7A4F-A762-2B9A83F8C32C}" type="sibTrans" cxnId="{A25011E3-9693-2D41-B792-BCC064D377E4}">
      <dgm:prSet/>
      <dgm:spPr/>
      <dgm:t>
        <a:bodyPr/>
        <a:lstStyle/>
        <a:p>
          <a:endParaRPr lang="sv-SE"/>
        </a:p>
      </dgm:t>
    </dgm:pt>
    <dgm:pt modelId="{139C8E77-D7C6-274E-A7B9-E63F658EC81A}">
      <dgm:prSet phldrT="[Text]" custT="1"/>
      <dgm:spPr/>
      <dgm:t>
        <a:bodyPr/>
        <a:lstStyle/>
        <a:p>
          <a:r>
            <a:rPr lang="sv-SE" sz="1600" b="1" u="sng" dirty="0"/>
            <a:t>Maj</a:t>
          </a:r>
        </a:p>
        <a:p>
          <a:r>
            <a:rPr lang="sv-SE" sz="1600" dirty="0"/>
            <a:t>20/5 Lansering </a:t>
          </a:r>
          <a:r>
            <a:rPr lang="sv-SE" sz="1600" dirty="0" err="1"/>
            <a:t>pressrelaeas</a:t>
          </a:r>
          <a:r>
            <a:rPr lang="sv-SE" sz="1600" dirty="0"/>
            <a:t>.</a:t>
          </a:r>
        </a:p>
        <a:p>
          <a:endParaRPr lang="sv-SE" sz="1200" dirty="0"/>
        </a:p>
      </dgm:t>
    </dgm:pt>
    <dgm:pt modelId="{A2C1FEC4-7CEC-AF4B-8987-D31D61A7ED50}" type="parTrans" cxnId="{CBE2EB9A-84D7-674F-817E-BCF1A10A1B72}">
      <dgm:prSet/>
      <dgm:spPr/>
      <dgm:t>
        <a:bodyPr/>
        <a:lstStyle/>
        <a:p>
          <a:endParaRPr lang="sv-SE"/>
        </a:p>
      </dgm:t>
    </dgm:pt>
    <dgm:pt modelId="{45908D67-1A81-6B4E-BE6C-954ED907EC55}" type="sibTrans" cxnId="{CBE2EB9A-84D7-674F-817E-BCF1A10A1B72}">
      <dgm:prSet/>
      <dgm:spPr/>
      <dgm:t>
        <a:bodyPr/>
        <a:lstStyle/>
        <a:p>
          <a:endParaRPr lang="sv-SE"/>
        </a:p>
      </dgm:t>
    </dgm:pt>
    <dgm:pt modelId="{94944794-E67C-254E-B327-DB0F9C86EC66}">
      <dgm:prSet phldrT="[Text]" custT="1"/>
      <dgm:spPr/>
      <dgm:t>
        <a:bodyPr/>
        <a:lstStyle/>
        <a:p>
          <a:r>
            <a:rPr lang="sv-SE" sz="1600" b="1" u="sng" dirty="0"/>
            <a:t>April</a:t>
          </a:r>
        </a:p>
        <a:p>
          <a:r>
            <a:rPr lang="sv-SE" sz="1600" dirty="0"/>
            <a:t>Info till berörda klubbar genom SDHL o NDHL samt info till SICO och domar organisationen. </a:t>
          </a:r>
        </a:p>
      </dgm:t>
    </dgm:pt>
    <dgm:pt modelId="{4599EE58-AEA9-D04E-9D5A-42716AFD267A}" type="parTrans" cxnId="{55146211-E1A1-DD4C-A6E8-4D8C31BF69EE}">
      <dgm:prSet/>
      <dgm:spPr/>
      <dgm:t>
        <a:bodyPr/>
        <a:lstStyle/>
        <a:p>
          <a:endParaRPr lang="sv-SE"/>
        </a:p>
      </dgm:t>
    </dgm:pt>
    <dgm:pt modelId="{04444D89-E181-494B-B979-7280F82902F8}" type="sibTrans" cxnId="{55146211-E1A1-DD4C-A6E8-4D8C31BF69EE}">
      <dgm:prSet/>
      <dgm:spPr/>
      <dgm:t>
        <a:bodyPr/>
        <a:lstStyle/>
        <a:p>
          <a:endParaRPr lang="sv-SE"/>
        </a:p>
      </dgm:t>
    </dgm:pt>
    <dgm:pt modelId="{6F002A16-151F-B64A-88B7-A3AB54D37DA5}">
      <dgm:prSet phldrT="[Text]" custT="1"/>
      <dgm:spPr/>
      <dgm:t>
        <a:bodyPr/>
        <a:lstStyle/>
        <a:p>
          <a:r>
            <a:rPr lang="sv-SE" sz="1600" b="1" u="sng" dirty="0"/>
            <a:t>Juni</a:t>
          </a:r>
        </a:p>
        <a:p>
          <a:r>
            <a:rPr lang="sv-SE" sz="1600" dirty="0"/>
            <a:t>7/6</a:t>
          </a:r>
        </a:p>
        <a:p>
          <a:r>
            <a:rPr lang="sv-SE" sz="1600" dirty="0"/>
            <a:t>Info till </a:t>
          </a:r>
          <a:r>
            <a:rPr lang="sv-SE" sz="1600" dirty="0" err="1"/>
            <a:t>medical</a:t>
          </a:r>
          <a:r>
            <a:rPr lang="sv-SE" sz="1600" dirty="0"/>
            <a:t> teams SDHL om nytt skaderegister.</a:t>
          </a:r>
        </a:p>
      </dgm:t>
    </dgm:pt>
    <dgm:pt modelId="{053CFC52-5C2C-3A4E-8DD3-24D40BFA8557}" type="parTrans" cxnId="{313242CF-936F-7943-8547-D249012C1BA4}">
      <dgm:prSet/>
      <dgm:spPr/>
      <dgm:t>
        <a:bodyPr/>
        <a:lstStyle/>
        <a:p>
          <a:endParaRPr lang="sv-SE"/>
        </a:p>
      </dgm:t>
    </dgm:pt>
    <dgm:pt modelId="{29D6280E-F3F2-684C-B84A-8100200E910D}" type="sibTrans" cxnId="{313242CF-936F-7943-8547-D249012C1BA4}">
      <dgm:prSet/>
      <dgm:spPr/>
      <dgm:t>
        <a:bodyPr/>
        <a:lstStyle/>
        <a:p>
          <a:endParaRPr lang="sv-SE"/>
        </a:p>
      </dgm:t>
    </dgm:pt>
    <dgm:pt modelId="{A145D00C-964C-9F43-B87C-576E1F450E5A}">
      <dgm:prSet phldrT="[Text]" custT="1"/>
      <dgm:spPr/>
      <dgm:t>
        <a:bodyPr/>
        <a:lstStyle/>
        <a:p>
          <a:r>
            <a:rPr lang="sv-SE" sz="1600" b="1" u="sng" dirty="0"/>
            <a:t>Juni</a:t>
          </a:r>
        </a:p>
        <a:p>
          <a:r>
            <a:rPr lang="sv-SE" sz="1600" dirty="0"/>
            <a:t>28/6</a:t>
          </a:r>
        </a:p>
        <a:p>
          <a:r>
            <a:rPr lang="sv-SE" sz="1600" dirty="0"/>
            <a:t>Utskick av ny utb. film till klubbarna genom SDHL och NDHL. SIF genom HOKO.</a:t>
          </a:r>
        </a:p>
      </dgm:t>
    </dgm:pt>
    <dgm:pt modelId="{5DC9F743-98FB-1444-96B0-E9B1D664E6E8}" type="parTrans" cxnId="{2999EA01-D865-7B41-814E-7A6EDAEDC990}">
      <dgm:prSet/>
      <dgm:spPr/>
      <dgm:t>
        <a:bodyPr/>
        <a:lstStyle/>
        <a:p>
          <a:endParaRPr lang="sv-SE"/>
        </a:p>
      </dgm:t>
    </dgm:pt>
    <dgm:pt modelId="{0F1434E5-4332-E740-94CC-904838813A58}" type="sibTrans" cxnId="{2999EA01-D865-7B41-814E-7A6EDAEDC990}">
      <dgm:prSet/>
      <dgm:spPr/>
      <dgm:t>
        <a:bodyPr/>
        <a:lstStyle/>
        <a:p>
          <a:endParaRPr lang="sv-SE"/>
        </a:p>
      </dgm:t>
    </dgm:pt>
    <dgm:pt modelId="{D5E2E058-8C0D-624E-9E04-B3AF7724A77D}" type="pres">
      <dgm:prSet presAssocID="{4321BC98-413E-7C4A-9CD0-A6237AFBE8E6}" presName="Name0" presStyleCnt="0">
        <dgm:presLayoutVars>
          <dgm:dir/>
          <dgm:resizeHandles val="exact"/>
        </dgm:presLayoutVars>
      </dgm:prSet>
      <dgm:spPr/>
    </dgm:pt>
    <dgm:pt modelId="{1B3373E0-A27A-C947-B9DB-3F2C1D6B8425}" type="pres">
      <dgm:prSet presAssocID="{4321BC98-413E-7C4A-9CD0-A6237AFBE8E6}" presName="arrow" presStyleLbl="bgShp" presStyleIdx="0" presStyleCnt="1" custLinFactNeighborX="-114" custLinFactNeighborY="-753"/>
      <dgm:spPr/>
    </dgm:pt>
    <dgm:pt modelId="{EC4C5232-6673-CB44-886C-0C3AF319DBAE}" type="pres">
      <dgm:prSet presAssocID="{4321BC98-413E-7C4A-9CD0-A6237AFBE8E6}" presName="points" presStyleCnt="0"/>
      <dgm:spPr/>
    </dgm:pt>
    <dgm:pt modelId="{38D2BF86-7D61-1943-9F9C-BC3749782C4D}" type="pres">
      <dgm:prSet presAssocID="{5EE99C97-3A54-8D48-A60D-D1FCDB3EB142}" presName="compositeA" presStyleCnt="0"/>
      <dgm:spPr/>
    </dgm:pt>
    <dgm:pt modelId="{A63017B9-7886-A34B-9D41-8E3BFA12BD29}" type="pres">
      <dgm:prSet presAssocID="{5EE99C97-3A54-8D48-A60D-D1FCDB3EB142}" presName="textA" presStyleLbl="revTx" presStyleIdx="0" presStyleCnt="6" custScaleX="109725" custLinFactNeighborX="18722" custLinFactNeighborY="-940">
        <dgm:presLayoutVars>
          <dgm:bulletEnabled val="1"/>
        </dgm:presLayoutVars>
      </dgm:prSet>
      <dgm:spPr/>
    </dgm:pt>
    <dgm:pt modelId="{19E26238-BC4C-DC45-B24A-2C9C86FDD4DA}" type="pres">
      <dgm:prSet presAssocID="{5EE99C97-3A54-8D48-A60D-D1FCDB3EB142}" presName="circleA" presStyleLbl="node1" presStyleIdx="0" presStyleCnt="6" custLinFactNeighborX="80191" custLinFactNeighborY="-9816"/>
      <dgm:spPr/>
    </dgm:pt>
    <dgm:pt modelId="{EDE7EC21-14B9-724A-92E4-9481242FE71B}" type="pres">
      <dgm:prSet presAssocID="{5EE99C97-3A54-8D48-A60D-D1FCDB3EB142}" presName="spaceA" presStyleCnt="0"/>
      <dgm:spPr/>
    </dgm:pt>
    <dgm:pt modelId="{0B099D46-99B8-CB46-9195-7879F799388F}" type="pres">
      <dgm:prSet presAssocID="{85C9117A-383D-9645-B6DE-4E3C31E1D576}" presName="space" presStyleCnt="0"/>
      <dgm:spPr/>
    </dgm:pt>
    <dgm:pt modelId="{AA791B41-31D5-5248-90A6-77331C1CDCC8}" type="pres">
      <dgm:prSet presAssocID="{94944794-E67C-254E-B327-DB0F9C86EC66}" presName="compositeB" presStyleCnt="0"/>
      <dgm:spPr/>
    </dgm:pt>
    <dgm:pt modelId="{B4F0A1B9-A26B-3747-8E9C-95081E7DDBBE}" type="pres">
      <dgm:prSet presAssocID="{94944794-E67C-254E-B327-DB0F9C86EC66}" presName="textB" presStyleLbl="revTx" presStyleIdx="1" presStyleCnt="6">
        <dgm:presLayoutVars>
          <dgm:bulletEnabled val="1"/>
        </dgm:presLayoutVars>
      </dgm:prSet>
      <dgm:spPr/>
    </dgm:pt>
    <dgm:pt modelId="{0FBE95F2-AC02-7B42-AC8C-6EF230E6DA67}" type="pres">
      <dgm:prSet presAssocID="{94944794-E67C-254E-B327-DB0F9C86EC66}" presName="circleB" presStyleLbl="node1" presStyleIdx="1" presStyleCnt="6"/>
      <dgm:spPr/>
    </dgm:pt>
    <dgm:pt modelId="{DD361EF7-A1BF-794E-B43D-235112BFBCDD}" type="pres">
      <dgm:prSet presAssocID="{94944794-E67C-254E-B327-DB0F9C86EC66}" presName="spaceB" presStyleCnt="0"/>
      <dgm:spPr/>
    </dgm:pt>
    <dgm:pt modelId="{EB3E32EA-00C5-724E-8E64-2E311B97EA9C}" type="pres">
      <dgm:prSet presAssocID="{04444D89-E181-494B-B979-7280F82902F8}" presName="space" presStyleCnt="0"/>
      <dgm:spPr/>
    </dgm:pt>
    <dgm:pt modelId="{9BD173C7-64EE-0A4A-8387-E19147FE0F40}" type="pres">
      <dgm:prSet presAssocID="{58DD5670-25D6-984A-8CAE-B43EBC753E50}" presName="compositeA" presStyleCnt="0"/>
      <dgm:spPr/>
    </dgm:pt>
    <dgm:pt modelId="{EFA648D4-C070-F74D-8E51-ED93954A9AC4}" type="pres">
      <dgm:prSet presAssocID="{58DD5670-25D6-984A-8CAE-B43EBC753E50}" presName="textA" presStyleLbl="revTx" presStyleIdx="2" presStyleCnt="6">
        <dgm:presLayoutVars>
          <dgm:bulletEnabled val="1"/>
        </dgm:presLayoutVars>
      </dgm:prSet>
      <dgm:spPr/>
    </dgm:pt>
    <dgm:pt modelId="{8F7CF503-3019-1940-BD5B-188A65D1E1BB}" type="pres">
      <dgm:prSet presAssocID="{58DD5670-25D6-984A-8CAE-B43EBC753E50}" presName="circleA" presStyleLbl="node1" presStyleIdx="2" presStyleCnt="6"/>
      <dgm:spPr/>
    </dgm:pt>
    <dgm:pt modelId="{89D5FA2F-0514-5D47-B32C-615EF80C629F}" type="pres">
      <dgm:prSet presAssocID="{58DD5670-25D6-984A-8CAE-B43EBC753E50}" presName="spaceA" presStyleCnt="0"/>
      <dgm:spPr/>
    </dgm:pt>
    <dgm:pt modelId="{3CAA0E1D-8607-9B48-B621-90C6D0882D0C}" type="pres">
      <dgm:prSet presAssocID="{E676BBDB-FFDD-7A4F-A762-2B9A83F8C32C}" presName="space" presStyleCnt="0"/>
      <dgm:spPr/>
    </dgm:pt>
    <dgm:pt modelId="{38B18339-29A9-6244-9FA6-3F1E752A9179}" type="pres">
      <dgm:prSet presAssocID="{139C8E77-D7C6-274E-A7B9-E63F658EC81A}" presName="compositeB" presStyleCnt="0"/>
      <dgm:spPr/>
    </dgm:pt>
    <dgm:pt modelId="{A074569E-8EA4-B34B-9597-577E6722A9C4}" type="pres">
      <dgm:prSet presAssocID="{139C8E77-D7C6-274E-A7B9-E63F658EC81A}" presName="textB" presStyleLbl="revTx" presStyleIdx="3" presStyleCnt="6">
        <dgm:presLayoutVars>
          <dgm:bulletEnabled val="1"/>
        </dgm:presLayoutVars>
      </dgm:prSet>
      <dgm:spPr/>
    </dgm:pt>
    <dgm:pt modelId="{18850803-FE10-2A40-9B8A-2886261771E8}" type="pres">
      <dgm:prSet presAssocID="{139C8E77-D7C6-274E-A7B9-E63F658EC81A}" presName="circleB" presStyleLbl="node1" presStyleIdx="3" presStyleCnt="6"/>
      <dgm:spPr/>
    </dgm:pt>
    <dgm:pt modelId="{29DBC0F6-5682-8B4F-82E9-9A2FBF559072}" type="pres">
      <dgm:prSet presAssocID="{139C8E77-D7C6-274E-A7B9-E63F658EC81A}" presName="spaceB" presStyleCnt="0"/>
      <dgm:spPr/>
    </dgm:pt>
    <dgm:pt modelId="{56B44DDD-0091-824E-B137-CCA306A96C89}" type="pres">
      <dgm:prSet presAssocID="{45908D67-1A81-6B4E-BE6C-954ED907EC55}" presName="space" presStyleCnt="0"/>
      <dgm:spPr/>
    </dgm:pt>
    <dgm:pt modelId="{97E2F67B-7067-B049-886F-101D807D200A}" type="pres">
      <dgm:prSet presAssocID="{6F002A16-151F-B64A-88B7-A3AB54D37DA5}" presName="compositeA" presStyleCnt="0"/>
      <dgm:spPr/>
    </dgm:pt>
    <dgm:pt modelId="{5D78006B-3C1F-EC4B-9D4B-7FE43EFB9A79}" type="pres">
      <dgm:prSet presAssocID="{6F002A16-151F-B64A-88B7-A3AB54D37DA5}" presName="textA" presStyleLbl="revTx" presStyleIdx="4" presStyleCnt="6">
        <dgm:presLayoutVars>
          <dgm:bulletEnabled val="1"/>
        </dgm:presLayoutVars>
      </dgm:prSet>
      <dgm:spPr/>
    </dgm:pt>
    <dgm:pt modelId="{6B57B21C-B7A9-834A-A1D1-1C69043486AF}" type="pres">
      <dgm:prSet presAssocID="{6F002A16-151F-B64A-88B7-A3AB54D37DA5}" presName="circleA" presStyleLbl="node1" presStyleIdx="4" presStyleCnt="6"/>
      <dgm:spPr/>
    </dgm:pt>
    <dgm:pt modelId="{DEE145E3-61D5-7545-9F1A-93F43C025070}" type="pres">
      <dgm:prSet presAssocID="{6F002A16-151F-B64A-88B7-A3AB54D37DA5}" presName="spaceA" presStyleCnt="0"/>
      <dgm:spPr/>
    </dgm:pt>
    <dgm:pt modelId="{96BC6419-C2BD-4244-B06B-751813C080EC}" type="pres">
      <dgm:prSet presAssocID="{29D6280E-F3F2-684C-B84A-8100200E910D}" presName="space" presStyleCnt="0"/>
      <dgm:spPr/>
    </dgm:pt>
    <dgm:pt modelId="{B0988D06-FABB-9B4A-B702-3291327AEAB1}" type="pres">
      <dgm:prSet presAssocID="{A145D00C-964C-9F43-B87C-576E1F450E5A}" presName="compositeB" presStyleCnt="0"/>
      <dgm:spPr/>
    </dgm:pt>
    <dgm:pt modelId="{4754A9EA-0BBB-6E44-A5D8-5CAA467A9612}" type="pres">
      <dgm:prSet presAssocID="{A145D00C-964C-9F43-B87C-576E1F450E5A}" presName="textB" presStyleLbl="revTx" presStyleIdx="5" presStyleCnt="6">
        <dgm:presLayoutVars>
          <dgm:bulletEnabled val="1"/>
        </dgm:presLayoutVars>
      </dgm:prSet>
      <dgm:spPr/>
    </dgm:pt>
    <dgm:pt modelId="{8C3C9A3F-F4A7-6343-A76A-E4B7780BBEA3}" type="pres">
      <dgm:prSet presAssocID="{A145D00C-964C-9F43-B87C-576E1F450E5A}" presName="circleB" presStyleLbl="node1" presStyleIdx="5" presStyleCnt="6"/>
      <dgm:spPr/>
    </dgm:pt>
    <dgm:pt modelId="{8505EA94-9E34-7D4C-858E-745169AE0F16}" type="pres">
      <dgm:prSet presAssocID="{A145D00C-964C-9F43-B87C-576E1F450E5A}" presName="spaceB" presStyleCnt="0"/>
      <dgm:spPr/>
    </dgm:pt>
  </dgm:ptLst>
  <dgm:cxnLst>
    <dgm:cxn modelId="{2999EA01-D865-7B41-814E-7A6EDAEDC990}" srcId="{4321BC98-413E-7C4A-9CD0-A6237AFBE8E6}" destId="{A145D00C-964C-9F43-B87C-576E1F450E5A}" srcOrd="5" destOrd="0" parTransId="{5DC9F743-98FB-1444-96B0-E9B1D664E6E8}" sibTransId="{0F1434E5-4332-E740-94CC-904838813A58}"/>
    <dgm:cxn modelId="{55146211-E1A1-DD4C-A6E8-4D8C31BF69EE}" srcId="{4321BC98-413E-7C4A-9CD0-A6237AFBE8E6}" destId="{94944794-E67C-254E-B327-DB0F9C86EC66}" srcOrd="1" destOrd="0" parTransId="{4599EE58-AEA9-D04E-9D5A-42716AFD267A}" sibTransId="{04444D89-E181-494B-B979-7280F82902F8}"/>
    <dgm:cxn modelId="{50CBFD1B-EC3F-A846-B667-48F33FD21555}" type="presOf" srcId="{139C8E77-D7C6-274E-A7B9-E63F658EC81A}" destId="{A074569E-8EA4-B34B-9597-577E6722A9C4}" srcOrd="0" destOrd="0" presId="urn:microsoft.com/office/officeart/2005/8/layout/hProcess11"/>
    <dgm:cxn modelId="{67A10072-5589-3D44-BBC0-3859DD16A05E}" type="presOf" srcId="{5EE99C97-3A54-8D48-A60D-D1FCDB3EB142}" destId="{A63017B9-7886-A34B-9D41-8E3BFA12BD29}" srcOrd="0" destOrd="0" presId="urn:microsoft.com/office/officeart/2005/8/layout/hProcess11"/>
    <dgm:cxn modelId="{AAE14C77-429C-6E40-9073-212F5CFF8C21}" type="presOf" srcId="{6F002A16-151F-B64A-88B7-A3AB54D37DA5}" destId="{5D78006B-3C1F-EC4B-9D4B-7FE43EFB9A79}" srcOrd="0" destOrd="0" presId="urn:microsoft.com/office/officeart/2005/8/layout/hProcess11"/>
    <dgm:cxn modelId="{8C41E68F-FAD8-E843-91B1-C78491676DAF}" srcId="{4321BC98-413E-7C4A-9CD0-A6237AFBE8E6}" destId="{5EE99C97-3A54-8D48-A60D-D1FCDB3EB142}" srcOrd="0" destOrd="0" parTransId="{E660203B-7A66-1D49-BDAA-9B996E3775CA}" sibTransId="{85C9117A-383D-9645-B6DE-4E3C31E1D576}"/>
    <dgm:cxn modelId="{A1E1B593-AB02-F247-8E99-36C2FAE02FFF}" type="presOf" srcId="{58DD5670-25D6-984A-8CAE-B43EBC753E50}" destId="{EFA648D4-C070-F74D-8E51-ED93954A9AC4}" srcOrd="0" destOrd="0" presId="urn:microsoft.com/office/officeart/2005/8/layout/hProcess11"/>
    <dgm:cxn modelId="{CBE2EB9A-84D7-674F-817E-BCF1A10A1B72}" srcId="{4321BC98-413E-7C4A-9CD0-A6237AFBE8E6}" destId="{139C8E77-D7C6-274E-A7B9-E63F658EC81A}" srcOrd="3" destOrd="0" parTransId="{A2C1FEC4-7CEC-AF4B-8987-D31D61A7ED50}" sibTransId="{45908D67-1A81-6B4E-BE6C-954ED907EC55}"/>
    <dgm:cxn modelId="{A0F6B2B3-E315-1049-A0B6-39CEBE004E6D}" type="presOf" srcId="{94944794-E67C-254E-B327-DB0F9C86EC66}" destId="{B4F0A1B9-A26B-3747-8E9C-95081E7DDBBE}" srcOrd="0" destOrd="0" presId="urn:microsoft.com/office/officeart/2005/8/layout/hProcess11"/>
    <dgm:cxn modelId="{A9E00DC3-E04C-8445-9815-D3707AEE74A8}" type="presOf" srcId="{4321BC98-413E-7C4A-9CD0-A6237AFBE8E6}" destId="{D5E2E058-8C0D-624E-9E04-B3AF7724A77D}" srcOrd="0" destOrd="0" presId="urn:microsoft.com/office/officeart/2005/8/layout/hProcess11"/>
    <dgm:cxn modelId="{E09200C4-305C-264B-ACC3-312F89991AB2}" type="presOf" srcId="{A145D00C-964C-9F43-B87C-576E1F450E5A}" destId="{4754A9EA-0BBB-6E44-A5D8-5CAA467A9612}" srcOrd="0" destOrd="0" presId="urn:microsoft.com/office/officeart/2005/8/layout/hProcess11"/>
    <dgm:cxn modelId="{313242CF-936F-7943-8547-D249012C1BA4}" srcId="{4321BC98-413E-7C4A-9CD0-A6237AFBE8E6}" destId="{6F002A16-151F-B64A-88B7-A3AB54D37DA5}" srcOrd="4" destOrd="0" parTransId="{053CFC52-5C2C-3A4E-8DD3-24D40BFA8557}" sibTransId="{29D6280E-F3F2-684C-B84A-8100200E910D}"/>
    <dgm:cxn modelId="{A25011E3-9693-2D41-B792-BCC064D377E4}" srcId="{4321BC98-413E-7C4A-9CD0-A6237AFBE8E6}" destId="{58DD5670-25D6-984A-8CAE-B43EBC753E50}" srcOrd="2" destOrd="0" parTransId="{A3CED3EE-4395-F44B-B907-90E8B08AC895}" sibTransId="{E676BBDB-FFDD-7A4F-A762-2B9A83F8C32C}"/>
    <dgm:cxn modelId="{EDD30C14-76D3-0842-95DE-4C9E788B83D0}" type="presParOf" srcId="{D5E2E058-8C0D-624E-9E04-B3AF7724A77D}" destId="{1B3373E0-A27A-C947-B9DB-3F2C1D6B8425}" srcOrd="0" destOrd="0" presId="urn:microsoft.com/office/officeart/2005/8/layout/hProcess11"/>
    <dgm:cxn modelId="{F4894D47-FB53-094D-94C6-67772EB0F9D4}" type="presParOf" srcId="{D5E2E058-8C0D-624E-9E04-B3AF7724A77D}" destId="{EC4C5232-6673-CB44-886C-0C3AF319DBAE}" srcOrd="1" destOrd="0" presId="urn:microsoft.com/office/officeart/2005/8/layout/hProcess11"/>
    <dgm:cxn modelId="{E9485881-41BF-984C-BC1F-77E83D93F0BE}" type="presParOf" srcId="{EC4C5232-6673-CB44-886C-0C3AF319DBAE}" destId="{38D2BF86-7D61-1943-9F9C-BC3749782C4D}" srcOrd="0" destOrd="0" presId="urn:microsoft.com/office/officeart/2005/8/layout/hProcess11"/>
    <dgm:cxn modelId="{A657ECE7-658B-DD4C-8EB8-0368126DA53E}" type="presParOf" srcId="{38D2BF86-7D61-1943-9F9C-BC3749782C4D}" destId="{A63017B9-7886-A34B-9D41-8E3BFA12BD29}" srcOrd="0" destOrd="0" presId="urn:microsoft.com/office/officeart/2005/8/layout/hProcess11"/>
    <dgm:cxn modelId="{99224FEB-795D-9643-BCE6-8EFA4046F801}" type="presParOf" srcId="{38D2BF86-7D61-1943-9F9C-BC3749782C4D}" destId="{19E26238-BC4C-DC45-B24A-2C9C86FDD4DA}" srcOrd="1" destOrd="0" presId="urn:microsoft.com/office/officeart/2005/8/layout/hProcess11"/>
    <dgm:cxn modelId="{0D1104A4-FB7C-AC46-8135-459840B18869}" type="presParOf" srcId="{38D2BF86-7D61-1943-9F9C-BC3749782C4D}" destId="{EDE7EC21-14B9-724A-92E4-9481242FE71B}" srcOrd="2" destOrd="0" presId="urn:microsoft.com/office/officeart/2005/8/layout/hProcess11"/>
    <dgm:cxn modelId="{DDF3E9CA-EC37-1D41-84FC-1BDA8CBDD820}" type="presParOf" srcId="{EC4C5232-6673-CB44-886C-0C3AF319DBAE}" destId="{0B099D46-99B8-CB46-9195-7879F799388F}" srcOrd="1" destOrd="0" presId="urn:microsoft.com/office/officeart/2005/8/layout/hProcess11"/>
    <dgm:cxn modelId="{F9B57538-47B0-6D4C-AB7C-932029D70592}" type="presParOf" srcId="{EC4C5232-6673-CB44-886C-0C3AF319DBAE}" destId="{AA791B41-31D5-5248-90A6-77331C1CDCC8}" srcOrd="2" destOrd="0" presId="urn:microsoft.com/office/officeart/2005/8/layout/hProcess11"/>
    <dgm:cxn modelId="{E2BB9CF4-9135-AF46-95FB-38F478506070}" type="presParOf" srcId="{AA791B41-31D5-5248-90A6-77331C1CDCC8}" destId="{B4F0A1B9-A26B-3747-8E9C-95081E7DDBBE}" srcOrd="0" destOrd="0" presId="urn:microsoft.com/office/officeart/2005/8/layout/hProcess11"/>
    <dgm:cxn modelId="{7048518F-32AC-3840-9081-5F184C6D281F}" type="presParOf" srcId="{AA791B41-31D5-5248-90A6-77331C1CDCC8}" destId="{0FBE95F2-AC02-7B42-AC8C-6EF230E6DA67}" srcOrd="1" destOrd="0" presId="urn:microsoft.com/office/officeart/2005/8/layout/hProcess11"/>
    <dgm:cxn modelId="{BB6606E7-AFC7-9A49-8233-5C89119D56EA}" type="presParOf" srcId="{AA791B41-31D5-5248-90A6-77331C1CDCC8}" destId="{DD361EF7-A1BF-794E-B43D-235112BFBCDD}" srcOrd="2" destOrd="0" presId="urn:microsoft.com/office/officeart/2005/8/layout/hProcess11"/>
    <dgm:cxn modelId="{56CBA182-BC79-1148-A007-1FAA12A579D9}" type="presParOf" srcId="{EC4C5232-6673-CB44-886C-0C3AF319DBAE}" destId="{EB3E32EA-00C5-724E-8E64-2E311B97EA9C}" srcOrd="3" destOrd="0" presId="urn:microsoft.com/office/officeart/2005/8/layout/hProcess11"/>
    <dgm:cxn modelId="{844343D9-2D97-CF4C-8908-FED9CB8AA67D}" type="presParOf" srcId="{EC4C5232-6673-CB44-886C-0C3AF319DBAE}" destId="{9BD173C7-64EE-0A4A-8387-E19147FE0F40}" srcOrd="4" destOrd="0" presId="urn:microsoft.com/office/officeart/2005/8/layout/hProcess11"/>
    <dgm:cxn modelId="{4F4349C3-7C97-2B4C-9D23-8E2A59390F29}" type="presParOf" srcId="{9BD173C7-64EE-0A4A-8387-E19147FE0F40}" destId="{EFA648D4-C070-F74D-8E51-ED93954A9AC4}" srcOrd="0" destOrd="0" presId="urn:microsoft.com/office/officeart/2005/8/layout/hProcess11"/>
    <dgm:cxn modelId="{6C89363F-C165-2F42-860B-4FCF471CECCD}" type="presParOf" srcId="{9BD173C7-64EE-0A4A-8387-E19147FE0F40}" destId="{8F7CF503-3019-1940-BD5B-188A65D1E1BB}" srcOrd="1" destOrd="0" presId="urn:microsoft.com/office/officeart/2005/8/layout/hProcess11"/>
    <dgm:cxn modelId="{FE35A5FA-B364-E446-B98F-9502C8C77F94}" type="presParOf" srcId="{9BD173C7-64EE-0A4A-8387-E19147FE0F40}" destId="{89D5FA2F-0514-5D47-B32C-615EF80C629F}" srcOrd="2" destOrd="0" presId="urn:microsoft.com/office/officeart/2005/8/layout/hProcess11"/>
    <dgm:cxn modelId="{85A3ABB4-1E58-DA44-A084-6040F9DC4388}" type="presParOf" srcId="{EC4C5232-6673-CB44-886C-0C3AF319DBAE}" destId="{3CAA0E1D-8607-9B48-B621-90C6D0882D0C}" srcOrd="5" destOrd="0" presId="urn:microsoft.com/office/officeart/2005/8/layout/hProcess11"/>
    <dgm:cxn modelId="{62E1682F-5100-4049-8B16-9D23177960C1}" type="presParOf" srcId="{EC4C5232-6673-CB44-886C-0C3AF319DBAE}" destId="{38B18339-29A9-6244-9FA6-3F1E752A9179}" srcOrd="6" destOrd="0" presId="urn:microsoft.com/office/officeart/2005/8/layout/hProcess11"/>
    <dgm:cxn modelId="{2A8D241E-161E-4E43-9582-95CAB053A559}" type="presParOf" srcId="{38B18339-29A9-6244-9FA6-3F1E752A9179}" destId="{A074569E-8EA4-B34B-9597-577E6722A9C4}" srcOrd="0" destOrd="0" presId="urn:microsoft.com/office/officeart/2005/8/layout/hProcess11"/>
    <dgm:cxn modelId="{EAB4F677-10A0-5A42-BBAA-A77D80474704}" type="presParOf" srcId="{38B18339-29A9-6244-9FA6-3F1E752A9179}" destId="{18850803-FE10-2A40-9B8A-2886261771E8}" srcOrd="1" destOrd="0" presId="urn:microsoft.com/office/officeart/2005/8/layout/hProcess11"/>
    <dgm:cxn modelId="{563A8837-5A24-0A40-97B9-782C19E28FC8}" type="presParOf" srcId="{38B18339-29A9-6244-9FA6-3F1E752A9179}" destId="{29DBC0F6-5682-8B4F-82E9-9A2FBF559072}" srcOrd="2" destOrd="0" presId="urn:microsoft.com/office/officeart/2005/8/layout/hProcess11"/>
    <dgm:cxn modelId="{4241BFCE-CEBF-C246-9D42-A38F05D7BAFE}" type="presParOf" srcId="{EC4C5232-6673-CB44-886C-0C3AF319DBAE}" destId="{56B44DDD-0091-824E-B137-CCA306A96C89}" srcOrd="7" destOrd="0" presId="urn:microsoft.com/office/officeart/2005/8/layout/hProcess11"/>
    <dgm:cxn modelId="{DBB6F0D8-2DBB-5B48-B035-4D8C46A8CE7C}" type="presParOf" srcId="{EC4C5232-6673-CB44-886C-0C3AF319DBAE}" destId="{97E2F67B-7067-B049-886F-101D807D200A}" srcOrd="8" destOrd="0" presId="urn:microsoft.com/office/officeart/2005/8/layout/hProcess11"/>
    <dgm:cxn modelId="{77584571-7773-E644-A6CD-4CDB7EB97CED}" type="presParOf" srcId="{97E2F67B-7067-B049-886F-101D807D200A}" destId="{5D78006B-3C1F-EC4B-9D4B-7FE43EFB9A79}" srcOrd="0" destOrd="0" presId="urn:microsoft.com/office/officeart/2005/8/layout/hProcess11"/>
    <dgm:cxn modelId="{0E262EEF-D8EA-5E48-82A7-1CB7C249B77E}" type="presParOf" srcId="{97E2F67B-7067-B049-886F-101D807D200A}" destId="{6B57B21C-B7A9-834A-A1D1-1C69043486AF}" srcOrd="1" destOrd="0" presId="urn:microsoft.com/office/officeart/2005/8/layout/hProcess11"/>
    <dgm:cxn modelId="{38D14CC0-C372-1646-92A8-51097D1349DD}" type="presParOf" srcId="{97E2F67B-7067-B049-886F-101D807D200A}" destId="{DEE145E3-61D5-7545-9F1A-93F43C025070}" srcOrd="2" destOrd="0" presId="urn:microsoft.com/office/officeart/2005/8/layout/hProcess11"/>
    <dgm:cxn modelId="{63B48F0F-FD0B-CB43-933C-251E67569393}" type="presParOf" srcId="{EC4C5232-6673-CB44-886C-0C3AF319DBAE}" destId="{96BC6419-C2BD-4244-B06B-751813C080EC}" srcOrd="9" destOrd="0" presId="urn:microsoft.com/office/officeart/2005/8/layout/hProcess11"/>
    <dgm:cxn modelId="{494BDBDB-A37F-5F44-8AE9-DDB60CFD91DA}" type="presParOf" srcId="{EC4C5232-6673-CB44-886C-0C3AF319DBAE}" destId="{B0988D06-FABB-9B4A-B702-3291327AEAB1}" srcOrd="10" destOrd="0" presId="urn:microsoft.com/office/officeart/2005/8/layout/hProcess11"/>
    <dgm:cxn modelId="{0F26C268-24B1-3B49-9BD4-49908378BB69}" type="presParOf" srcId="{B0988D06-FABB-9B4A-B702-3291327AEAB1}" destId="{4754A9EA-0BBB-6E44-A5D8-5CAA467A9612}" srcOrd="0" destOrd="0" presId="urn:microsoft.com/office/officeart/2005/8/layout/hProcess11"/>
    <dgm:cxn modelId="{F5D760E4-24E1-724E-9566-474C255C258A}" type="presParOf" srcId="{B0988D06-FABB-9B4A-B702-3291327AEAB1}" destId="{8C3C9A3F-F4A7-6343-A76A-E4B7780BBEA3}" srcOrd="1" destOrd="0" presId="urn:microsoft.com/office/officeart/2005/8/layout/hProcess11"/>
    <dgm:cxn modelId="{769DE6E7-1FDE-7A47-B6B4-0786331BAF73}" type="presParOf" srcId="{B0988D06-FABB-9B4A-B702-3291327AEAB1}" destId="{8505EA94-9E34-7D4C-858E-745169AE0F1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21BC98-413E-7C4A-9CD0-A6237AFBE8E6}"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sv-SE"/>
        </a:p>
      </dgm:t>
    </dgm:pt>
    <dgm:pt modelId="{8918739B-8797-B349-8EF7-6F4F3A5CFAFB}">
      <dgm:prSet phldrT="[Text]" custT="1"/>
      <dgm:spPr/>
      <dgm:t>
        <a:bodyPr/>
        <a:lstStyle/>
        <a:p>
          <a:r>
            <a:rPr lang="sv-SE" sz="1600" b="1" u="sng" dirty="0"/>
            <a:t>Okt</a:t>
          </a:r>
          <a:r>
            <a:rPr lang="sv-SE" sz="1600" dirty="0"/>
            <a:t> </a:t>
          </a:r>
        </a:p>
        <a:p>
          <a:r>
            <a:rPr lang="sv-SE" sz="1600" dirty="0"/>
            <a:t>Avstämning med </a:t>
          </a:r>
          <a:r>
            <a:rPr lang="sv-SE" sz="1600" dirty="0" err="1"/>
            <a:t>medical</a:t>
          </a:r>
          <a:r>
            <a:rPr lang="sv-SE" sz="1600" dirty="0"/>
            <a:t> teams.</a:t>
          </a:r>
        </a:p>
        <a:p>
          <a:r>
            <a:rPr lang="sv-SE" sz="1600" dirty="0"/>
            <a:t>Teams möte</a:t>
          </a:r>
        </a:p>
      </dgm:t>
    </dgm:pt>
    <dgm:pt modelId="{FD183B05-67F3-7842-8FF6-FA7EAE7846B2}" type="parTrans" cxnId="{5CE4DF1B-E9A7-924D-86C4-BBA92DAE54F6}">
      <dgm:prSet/>
      <dgm:spPr/>
      <dgm:t>
        <a:bodyPr/>
        <a:lstStyle/>
        <a:p>
          <a:endParaRPr lang="sv-SE"/>
        </a:p>
      </dgm:t>
    </dgm:pt>
    <dgm:pt modelId="{701D4810-6F57-E34B-ACF6-6F21E100B889}" type="sibTrans" cxnId="{5CE4DF1B-E9A7-924D-86C4-BBA92DAE54F6}">
      <dgm:prSet/>
      <dgm:spPr/>
      <dgm:t>
        <a:bodyPr/>
        <a:lstStyle/>
        <a:p>
          <a:endParaRPr lang="sv-SE"/>
        </a:p>
      </dgm:t>
    </dgm:pt>
    <dgm:pt modelId="{28F1A8A8-7742-B240-8797-7007B464AF02}">
      <dgm:prSet phldrT="[Text]" custT="1"/>
      <dgm:spPr/>
      <dgm:t>
        <a:bodyPr/>
        <a:lstStyle/>
        <a:p>
          <a:r>
            <a:rPr lang="sv-SE" sz="1600" b="1" u="sng" dirty="0"/>
            <a:t>Nov</a:t>
          </a:r>
        </a:p>
        <a:p>
          <a:r>
            <a:rPr lang="sv-SE" sz="1600" dirty="0"/>
            <a:t>Sportchefer/Tränare SDHL NDHL  avstämning.</a:t>
          </a:r>
        </a:p>
        <a:p>
          <a:r>
            <a:rPr lang="sv-SE" sz="1600" dirty="0"/>
            <a:t>Teams möte.</a:t>
          </a:r>
        </a:p>
      </dgm:t>
    </dgm:pt>
    <dgm:pt modelId="{41A20923-2C4B-8448-A1CC-B3209DE97176}" type="sibTrans" cxnId="{BD3DBCCA-D78A-7746-BBF2-E18B159B7A1C}">
      <dgm:prSet/>
      <dgm:spPr/>
      <dgm:t>
        <a:bodyPr/>
        <a:lstStyle/>
        <a:p>
          <a:endParaRPr lang="sv-SE"/>
        </a:p>
      </dgm:t>
    </dgm:pt>
    <dgm:pt modelId="{49144954-AC7B-5F45-A5C2-E96AF0638FA6}" type="parTrans" cxnId="{BD3DBCCA-D78A-7746-BBF2-E18B159B7A1C}">
      <dgm:prSet/>
      <dgm:spPr/>
      <dgm:t>
        <a:bodyPr/>
        <a:lstStyle/>
        <a:p>
          <a:endParaRPr lang="sv-SE"/>
        </a:p>
      </dgm:t>
    </dgm:pt>
    <dgm:pt modelId="{23258701-DE4F-2C4D-ABFC-B942F3F09C38}">
      <dgm:prSet phldrT="[Text]" custT="1"/>
      <dgm:spPr/>
      <dgm:t>
        <a:bodyPr/>
        <a:lstStyle/>
        <a:p>
          <a:r>
            <a:rPr lang="sv-SE" sz="1600" b="1" u="sng" dirty="0"/>
            <a:t>Dec</a:t>
          </a:r>
          <a:r>
            <a:rPr lang="sv-SE" sz="1600" dirty="0"/>
            <a:t> </a:t>
          </a:r>
        </a:p>
        <a:p>
          <a:r>
            <a:rPr lang="sv-SE" sz="1600" dirty="0"/>
            <a:t>Spelarenkät utvärdering.</a:t>
          </a:r>
        </a:p>
      </dgm:t>
    </dgm:pt>
    <dgm:pt modelId="{3273DAB1-39E0-464D-9AFD-4BE98D9BCB31}" type="parTrans" cxnId="{E190E293-97EE-8946-A497-4807FD6C6334}">
      <dgm:prSet/>
      <dgm:spPr/>
      <dgm:t>
        <a:bodyPr/>
        <a:lstStyle/>
        <a:p>
          <a:endParaRPr lang="sv-SE"/>
        </a:p>
      </dgm:t>
    </dgm:pt>
    <dgm:pt modelId="{EFA07126-0175-2446-984D-59BE9213A4EF}" type="sibTrans" cxnId="{E190E293-97EE-8946-A497-4807FD6C6334}">
      <dgm:prSet/>
      <dgm:spPr/>
      <dgm:t>
        <a:bodyPr/>
        <a:lstStyle/>
        <a:p>
          <a:endParaRPr lang="sv-SE"/>
        </a:p>
      </dgm:t>
    </dgm:pt>
    <dgm:pt modelId="{CECADCA7-B759-9446-AD18-9E9450763C50}">
      <dgm:prSet phldrT="[Text]" custT="1"/>
      <dgm:spPr/>
      <dgm:t>
        <a:bodyPr/>
        <a:lstStyle/>
        <a:p>
          <a:r>
            <a:rPr lang="sv-SE" sz="1600" b="1" u="sng" dirty="0"/>
            <a:t>Dec</a:t>
          </a:r>
          <a:r>
            <a:rPr lang="sv-SE" sz="1600" dirty="0"/>
            <a:t> </a:t>
          </a:r>
        </a:p>
        <a:p>
          <a:r>
            <a:rPr lang="sv-SE" sz="1600" dirty="0"/>
            <a:t>Avstämning domare.</a:t>
          </a:r>
        </a:p>
        <a:p>
          <a:r>
            <a:rPr lang="sv-SE" sz="1600" dirty="0"/>
            <a:t>Teams möte</a:t>
          </a:r>
        </a:p>
      </dgm:t>
    </dgm:pt>
    <dgm:pt modelId="{A2DAA38A-20EA-DB40-B456-9EF56C6C70F4}" type="parTrans" cxnId="{AC489CDB-7278-C045-BC21-63940C7B6988}">
      <dgm:prSet/>
      <dgm:spPr/>
      <dgm:t>
        <a:bodyPr/>
        <a:lstStyle/>
        <a:p>
          <a:endParaRPr lang="sv-SE"/>
        </a:p>
      </dgm:t>
    </dgm:pt>
    <dgm:pt modelId="{EA8E6A39-5ED0-2741-AB58-A66091C54F01}" type="sibTrans" cxnId="{AC489CDB-7278-C045-BC21-63940C7B6988}">
      <dgm:prSet/>
      <dgm:spPr/>
      <dgm:t>
        <a:bodyPr/>
        <a:lstStyle/>
        <a:p>
          <a:endParaRPr lang="sv-SE"/>
        </a:p>
      </dgm:t>
    </dgm:pt>
    <dgm:pt modelId="{05498A5A-BB42-5E4F-BDC6-7F49211B6290}">
      <dgm:prSet custT="1"/>
      <dgm:spPr/>
      <dgm:t>
        <a:bodyPr/>
        <a:lstStyle/>
        <a:p>
          <a:r>
            <a:rPr lang="sv-SE" sz="1600" b="1" u="sng" dirty="0"/>
            <a:t>Sep</a:t>
          </a:r>
          <a:r>
            <a:rPr lang="sv-SE" sz="1600" dirty="0"/>
            <a:t> </a:t>
          </a:r>
        </a:p>
        <a:p>
          <a:r>
            <a:rPr lang="sv-SE" sz="1600" dirty="0"/>
            <a:t>11/9 fysisk träff SDHL och NDHL klubbar.</a:t>
          </a:r>
        </a:p>
      </dgm:t>
    </dgm:pt>
    <dgm:pt modelId="{B2D39747-8474-BE41-85DC-0DDE5E8CCA5C}" type="parTrans" cxnId="{2DD19E7A-90FF-B345-8AF0-0C2DB0BE29CA}">
      <dgm:prSet/>
      <dgm:spPr/>
      <dgm:t>
        <a:bodyPr/>
        <a:lstStyle/>
        <a:p>
          <a:endParaRPr lang="sv-SE"/>
        </a:p>
      </dgm:t>
    </dgm:pt>
    <dgm:pt modelId="{5AE112E2-ADC8-7644-B6B4-1C9ACACA4912}" type="sibTrans" cxnId="{2DD19E7A-90FF-B345-8AF0-0C2DB0BE29CA}">
      <dgm:prSet/>
      <dgm:spPr/>
      <dgm:t>
        <a:bodyPr/>
        <a:lstStyle/>
        <a:p>
          <a:endParaRPr lang="sv-SE"/>
        </a:p>
      </dgm:t>
    </dgm:pt>
    <dgm:pt modelId="{79AFBC94-3186-AA44-944A-A2F2E4DFE792}">
      <dgm:prSet custT="1"/>
      <dgm:spPr/>
      <dgm:t>
        <a:bodyPr/>
        <a:lstStyle/>
        <a:p>
          <a:r>
            <a:rPr lang="sv-SE" sz="1600" b="1" u="sng" dirty="0"/>
            <a:t>Juli</a:t>
          </a:r>
        </a:p>
        <a:p>
          <a:r>
            <a:rPr lang="sv-SE" sz="1600" b="0" u="none" dirty="0"/>
            <a:t>25-29/7 Skövde</a:t>
          </a:r>
        </a:p>
        <a:p>
          <a:r>
            <a:rPr lang="sv-SE" sz="1600" b="0" u="none" dirty="0"/>
            <a:t>DK o OO</a:t>
          </a:r>
        </a:p>
        <a:p>
          <a:r>
            <a:rPr lang="sv-SE" sz="1600" dirty="0"/>
            <a:t>2 matcher med fullkontakt mätningar och utvärdering.</a:t>
          </a:r>
        </a:p>
      </dgm:t>
    </dgm:pt>
    <dgm:pt modelId="{EE861B97-7340-4944-902C-34638DFEAF6A}" type="parTrans" cxnId="{1F55E0EE-1BFB-BC4F-922B-5867C2122A78}">
      <dgm:prSet/>
      <dgm:spPr/>
      <dgm:t>
        <a:bodyPr/>
        <a:lstStyle/>
        <a:p>
          <a:endParaRPr lang="sv-SE"/>
        </a:p>
      </dgm:t>
    </dgm:pt>
    <dgm:pt modelId="{803C897A-09A5-0546-B5DC-09D8B1E15F95}" type="sibTrans" cxnId="{1F55E0EE-1BFB-BC4F-922B-5867C2122A78}">
      <dgm:prSet/>
      <dgm:spPr/>
      <dgm:t>
        <a:bodyPr/>
        <a:lstStyle/>
        <a:p>
          <a:endParaRPr lang="sv-SE"/>
        </a:p>
      </dgm:t>
    </dgm:pt>
    <dgm:pt modelId="{D5E2E058-8C0D-624E-9E04-B3AF7724A77D}" type="pres">
      <dgm:prSet presAssocID="{4321BC98-413E-7C4A-9CD0-A6237AFBE8E6}" presName="Name0" presStyleCnt="0">
        <dgm:presLayoutVars>
          <dgm:dir/>
          <dgm:resizeHandles val="exact"/>
        </dgm:presLayoutVars>
      </dgm:prSet>
      <dgm:spPr/>
    </dgm:pt>
    <dgm:pt modelId="{1B3373E0-A27A-C947-B9DB-3F2C1D6B8425}" type="pres">
      <dgm:prSet presAssocID="{4321BC98-413E-7C4A-9CD0-A6237AFBE8E6}" presName="arrow" presStyleLbl="bgShp" presStyleIdx="0" presStyleCnt="1" custLinFactNeighborX="999" custLinFactNeighborY="-89"/>
      <dgm:spPr/>
    </dgm:pt>
    <dgm:pt modelId="{EC4C5232-6673-CB44-886C-0C3AF319DBAE}" type="pres">
      <dgm:prSet presAssocID="{4321BC98-413E-7C4A-9CD0-A6237AFBE8E6}" presName="points" presStyleCnt="0"/>
      <dgm:spPr/>
    </dgm:pt>
    <dgm:pt modelId="{966F0104-3386-6E4B-A31E-CDC4E9CA9304}" type="pres">
      <dgm:prSet presAssocID="{79AFBC94-3186-AA44-944A-A2F2E4DFE792}" presName="compositeA" presStyleCnt="0"/>
      <dgm:spPr/>
    </dgm:pt>
    <dgm:pt modelId="{73B88B52-021F-F847-BDFD-430DBBE3B084}" type="pres">
      <dgm:prSet presAssocID="{79AFBC94-3186-AA44-944A-A2F2E4DFE792}" presName="textA" presStyleLbl="revTx" presStyleIdx="0" presStyleCnt="6" custScaleX="144589">
        <dgm:presLayoutVars>
          <dgm:bulletEnabled val="1"/>
        </dgm:presLayoutVars>
      </dgm:prSet>
      <dgm:spPr/>
    </dgm:pt>
    <dgm:pt modelId="{8D9BB9CF-F389-8347-8002-FE81C3AED91B}" type="pres">
      <dgm:prSet presAssocID="{79AFBC94-3186-AA44-944A-A2F2E4DFE792}" presName="circleA" presStyleLbl="node1" presStyleIdx="0" presStyleCnt="6"/>
      <dgm:spPr/>
    </dgm:pt>
    <dgm:pt modelId="{86B557D0-5104-5642-8274-E4D0E16A8527}" type="pres">
      <dgm:prSet presAssocID="{79AFBC94-3186-AA44-944A-A2F2E4DFE792}" presName="spaceA" presStyleCnt="0"/>
      <dgm:spPr/>
    </dgm:pt>
    <dgm:pt modelId="{064FF98E-64DC-4241-869B-C0E9AB93DE14}" type="pres">
      <dgm:prSet presAssocID="{803C897A-09A5-0546-B5DC-09D8B1E15F95}" presName="space" presStyleCnt="0"/>
      <dgm:spPr/>
    </dgm:pt>
    <dgm:pt modelId="{57DF8C0D-6F8B-9048-8F27-587C50615B70}" type="pres">
      <dgm:prSet presAssocID="{05498A5A-BB42-5E4F-BDC6-7F49211B6290}" presName="compositeB" presStyleCnt="0"/>
      <dgm:spPr/>
    </dgm:pt>
    <dgm:pt modelId="{7BDE87F9-EE78-F646-AC53-01070AACCDC1}" type="pres">
      <dgm:prSet presAssocID="{05498A5A-BB42-5E4F-BDC6-7F49211B6290}" presName="textB" presStyleLbl="revTx" presStyleIdx="1" presStyleCnt="6">
        <dgm:presLayoutVars>
          <dgm:bulletEnabled val="1"/>
        </dgm:presLayoutVars>
      </dgm:prSet>
      <dgm:spPr/>
    </dgm:pt>
    <dgm:pt modelId="{0A5FDFE2-1119-2A44-9D87-22E2A2DBEC7C}" type="pres">
      <dgm:prSet presAssocID="{05498A5A-BB42-5E4F-BDC6-7F49211B6290}" presName="circleB" presStyleLbl="node1" presStyleIdx="1" presStyleCnt="6"/>
      <dgm:spPr/>
    </dgm:pt>
    <dgm:pt modelId="{AF45FE19-0DD1-754A-BF0D-BCD1B9631EDD}" type="pres">
      <dgm:prSet presAssocID="{05498A5A-BB42-5E4F-BDC6-7F49211B6290}" presName="spaceB" presStyleCnt="0"/>
      <dgm:spPr/>
    </dgm:pt>
    <dgm:pt modelId="{B63A572A-D622-DF44-B22D-298673A7883F}" type="pres">
      <dgm:prSet presAssocID="{5AE112E2-ADC8-7644-B6B4-1C9ACACA4912}" presName="space" presStyleCnt="0"/>
      <dgm:spPr/>
    </dgm:pt>
    <dgm:pt modelId="{8E51A141-514D-204E-AB14-1EC7A268D80A}" type="pres">
      <dgm:prSet presAssocID="{8918739B-8797-B349-8EF7-6F4F3A5CFAFB}" presName="compositeA" presStyleCnt="0"/>
      <dgm:spPr/>
    </dgm:pt>
    <dgm:pt modelId="{8018ADA2-B59E-4646-9C0F-850381687985}" type="pres">
      <dgm:prSet presAssocID="{8918739B-8797-B349-8EF7-6F4F3A5CFAFB}" presName="textA" presStyleLbl="revTx" presStyleIdx="2" presStyleCnt="6">
        <dgm:presLayoutVars>
          <dgm:bulletEnabled val="1"/>
        </dgm:presLayoutVars>
      </dgm:prSet>
      <dgm:spPr/>
    </dgm:pt>
    <dgm:pt modelId="{61731FA8-2493-7B48-A014-5295BCD8D13D}" type="pres">
      <dgm:prSet presAssocID="{8918739B-8797-B349-8EF7-6F4F3A5CFAFB}" presName="circleA" presStyleLbl="node1" presStyleIdx="2" presStyleCnt="6"/>
      <dgm:spPr/>
    </dgm:pt>
    <dgm:pt modelId="{6F8C1109-5989-804C-8330-F1D6E82EF7D1}" type="pres">
      <dgm:prSet presAssocID="{8918739B-8797-B349-8EF7-6F4F3A5CFAFB}" presName="spaceA" presStyleCnt="0"/>
      <dgm:spPr/>
    </dgm:pt>
    <dgm:pt modelId="{7EDC6439-452E-2648-AB3D-00B982AA4A49}" type="pres">
      <dgm:prSet presAssocID="{701D4810-6F57-E34B-ACF6-6F21E100B889}" presName="space" presStyleCnt="0"/>
      <dgm:spPr/>
    </dgm:pt>
    <dgm:pt modelId="{1D92E620-0AD2-F448-8C10-4A0021182D87}" type="pres">
      <dgm:prSet presAssocID="{28F1A8A8-7742-B240-8797-7007B464AF02}" presName="compositeB" presStyleCnt="0"/>
      <dgm:spPr/>
    </dgm:pt>
    <dgm:pt modelId="{E745A796-F858-F843-8CE8-3186A94DF76A}" type="pres">
      <dgm:prSet presAssocID="{28F1A8A8-7742-B240-8797-7007B464AF02}" presName="textB" presStyleLbl="revTx" presStyleIdx="3" presStyleCnt="6">
        <dgm:presLayoutVars>
          <dgm:bulletEnabled val="1"/>
        </dgm:presLayoutVars>
      </dgm:prSet>
      <dgm:spPr/>
    </dgm:pt>
    <dgm:pt modelId="{FD6DB7A4-E764-8141-B8E1-C634F7E5A363}" type="pres">
      <dgm:prSet presAssocID="{28F1A8A8-7742-B240-8797-7007B464AF02}" presName="circleB" presStyleLbl="node1" presStyleIdx="3" presStyleCnt="6"/>
      <dgm:spPr/>
    </dgm:pt>
    <dgm:pt modelId="{6841F7F6-9CE7-054E-B311-895BFE5FED9D}" type="pres">
      <dgm:prSet presAssocID="{28F1A8A8-7742-B240-8797-7007B464AF02}" presName="spaceB" presStyleCnt="0"/>
      <dgm:spPr/>
    </dgm:pt>
    <dgm:pt modelId="{811A440E-F084-684A-AA76-04E6F064306B}" type="pres">
      <dgm:prSet presAssocID="{41A20923-2C4B-8448-A1CC-B3209DE97176}" presName="space" presStyleCnt="0"/>
      <dgm:spPr/>
    </dgm:pt>
    <dgm:pt modelId="{D55CC364-92C4-124F-80D6-7204EF70F4F1}" type="pres">
      <dgm:prSet presAssocID="{23258701-DE4F-2C4D-ABFC-B942F3F09C38}" presName="compositeA" presStyleCnt="0"/>
      <dgm:spPr/>
    </dgm:pt>
    <dgm:pt modelId="{09401FC9-563D-164A-B579-CA0B807CA6AD}" type="pres">
      <dgm:prSet presAssocID="{23258701-DE4F-2C4D-ABFC-B942F3F09C38}" presName="textA" presStyleLbl="revTx" presStyleIdx="4" presStyleCnt="6" custScaleY="75321">
        <dgm:presLayoutVars>
          <dgm:bulletEnabled val="1"/>
        </dgm:presLayoutVars>
      </dgm:prSet>
      <dgm:spPr/>
    </dgm:pt>
    <dgm:pt modelId="{39466200-646A-6F41-AF47-5EE1298B5F36}" type="pres">
      <dgm:prSet presAssocID="{23258701-DE4F-2C4D-ABFC-B942F3F09C38}" presName="circleA" presStyleLbl="node1" presStyleIdx="4" presStyleCnt="6"/>
      <dgm:spPr/>
    </dgm:pt>
    <dgm:pt modelId="{6286F9A2-ABD8-824A-B8B4-73FDC17C01BE}" type="pres">
      <dgm:prSet presAssocID="{23258701-DE4F-2C4D-ABFC-B942F3F09C38}" presName="spaceA" presStyleCnt="0"/>
      <dgm:spPr/>
    </dgm:pt>
    <dgm:pt modelId="{71721817-8963-3C4A-870A-81E3CD76C1FC}" type="pres">
      <dgm:prSet presAssocID="{EFA07126-0175-2446-984D-59BE9213A4EF}" presName="space" presStyleCnt="0"/>
      <dgm:spPr/>
    </dgm:pt>
    <dgm:pt modelId="{155096BB-F1B1-7E4E-A25C-CDCE4D6A5927}" type="pres">
      <dgm:prSet presAssocID="{CECADCA7-B759-9446-AD18-9E9450763C50}" presName="compositeB" presStyleCnt="0"/>
      <dgm:spPr/>
    </dgm:pt>
    <dgm:pt modelId="{A702C6CC-59D1-7941-930F-C2C679AB7712}" type="pres">
      <dgm:prSet presAssocID="{CECADCA7-B759-9446-AD18-9E9450763C50}" presName="textB" presStyleLbl="revTx" presStyleIdx="5" presStyleCnt="6">
        <dgm:presLayoutVars>
          <dgm:bulletEnabled val="1"/>
        </dgm:presLayoutVars>
      </dgm:prSet>
      <dgm:spPr/>
    </dgm:pt>
    <dgm:pt modelId="{661BC727-4191-7840-BCD1-E47522DEBAC6}" type="pres">
      <dgm:prSet presAssocID="{CECADCA7-B759-9446-AD18-9E9450763C50}" presName="circleB" presStyleLbl="node1" presStyleIdx="5" presStyleCnt="6"/>
      <dgm:spPr/>
    </dgm:pt>
    <dgm:pt modelId="{A5F8EB82-0983-8E4D-9D6B-5A775B5CB15D}" type="pres">
      <dgm:prSet presAssocID="{CECADCA7-B759-9446-AD18-9E9450763C50}" presName="spaceB" presStyleCnt="0"/>
      <dgm:spPr/>
    </dgm:pt>
  </dgm:ptLst>
  <dgm:cxnLst>
    <dgm:cxn modelId="{98896519-DCAC-2D41-87F0-AEBF5079DF49}" type="presOf" srcId="{28F1A8A8-7742-B240-8797-7007B464AF02}" destId="{E745A796-F858-F843-8CE8-3186A94DF76A}" srcOrd="0" destOrd="0" presId="urn:microsoft.com/office/officeart/2005/8/layout/hProcess11"/>
    <dgm:cxn modelId="{5CE4DF1B-E9A7-924D-86C4-BBA92DAE54F6}" srcId="{4321BC98-413E-7C4A-9CD0-A6237AFBE8E6}" destId="{8918739B-8797-B349-8EF7-6F4F3A5CFAFB}" srcOrd="2" destOrd="0" parTransId="{FD183B05-67F3-7842-8FF6-FA7EAE7846B2}" sibTransId="{701D4810-6F57-E34B-ACF6-6F21E100B889}"/>
    <dgm:cxn modelId="{1421D832-9D80-0242-9BBD-7C2802A45B86}" type="presOf" srcId="{05498A5A-BB42-5E4F-BDC6-7F49211B6290}" destId="{7BDE87F9-EE78-F646-AC53-01070AACCDC1}" srcOrd="0" destOrd="0" presId="urn:microsoft.com/office/officeart/2005/8/layout/hProcess11"/>
    <dgm:cxn modelId="{F5FD155D-CEB8-4D43-8690-64153D47E8B0}" type="presOf" srcId="{23258701-DE4F-2C4D-ABFC-B942F3F09C38}" destId="{09401FC9-563D-164A-B579-CA0B807CA6AD}" srcOrd="0" destOrd="0" presId="urn:microsoft.com/office/officeart/2005/8/layout/hProcess11"/>
    <dgm:cxn modelId="{2DD19E7A-90FF-B345-8AF0-0C2DB0BE29CA}" srcId="{4321BC98-413E-7C4A-9CD0-A6237AFBE8E6}" destId="{05498A5A-BB42-5E4F-BDC6-7F49211B6290}" srcOrd="1" destOrd="0" parTransId="{B2D39747-8474-BE41-85DC-0DDE5E8CCA5C}" sibTransId="{5AE112E2-ADC8-7644-B6B4-1C9ACACA4912}"/>
    <dgm:cxn modelId="{E190E293-97EE-8946-A497-4807FD6C6334}" srcId="{4321BC98-413E-7C4A-9CD0-A6237AFBE8E6}" destId="{23258701-DE4F-2C4D-ABFC-B942F3F09C38}" srcOrd="4" destOrd="0" parTransId="{3273DAB1-39E0-464D-9AFD-4BE98D9BCB31}" sibTransId="{EFA07126-0175-2446-984D-59BE9213A4EF}"/>
    <dgm:cxn modelId="{CF26F79C-8CE3-DA4B-BE36-514B95B81739}" type="presOf" srcId="{8918739B-8797-B349-8EF7-6F4F3A5CFAFB}" destId="{8018ADA2-B59E-4646-9C0F-850381687985}" srcOrd="0" destOrd="0" presId="urn:microsoft.com/office/officeart/2005/8/layout/hProcess11"/>
    <dgm:cxn modelId="{64804EB8-88C8-C344-B29B-3C6A575DA289}" type="presOf" srcId="{79AFBC94-3186-AA44-944A-A2F2E4DFE792}" destId="{73B88B52-021F-F847-BDFD-430DBBE3B084}" srcOrd="0" destOrd="0" presId="urn:microsoft.com/office/officeart/2005/8/layout/hProcess11"/>
    <dgm:cxn modelId="{A9E00DC3-E04C-8445-9815-D3707AEE74A8}" type="presOf" srcId="{4321BC98-413E-7C4A-9CD0-A6237AFBE8E6}" destId="{D5E2E058-8C0D-624E-9E04-B3AF7724A77D}" srcOrd="0" destOrd="0" presId="urn:microsoft.com/office/officeart/2005/8/layout/hProcess11"/>
    <dgm:cxn modelId="{BD3DBCCA-D78A-7746-BBF2-E18B159B7A1C}" srcId="{4321BC98-413E-7C4A-9CD0-A6237AFBE8E6}" destId="{28F1A8A8-7742-B240-8797-7007B464AF02}" srcOrd="3" destOrd="0" parTransId="{49144954-AC7B-5F45-A5C2-E96AF0638FA6}" sibTransId="{41A20923-2C4B-8448-A1CC-B3209DE97176}"/>
    <dgm:cxn modelId="{724983D5-AB84-4543-BC75-1A229666AED9}" type="presOf" srcId="{CECADCA7-B759-9446-AD18-9E9450763C50}" destId="{A702C6CC-59D1-7941-930F-C2C679AB7712}" srcOrd="0" destOrd="0" presId="urn:microsoft.com/office/officeart/2005/8/layout/hProcess11"/>
    <dgm:cxn modelId="{AC489CDB-7278-C045-BC21-63940C7B6988}" srcId="{4321BC98-413E-7C4A-9CD0-A6237AFBE8E6}" destId="{CECADCA7-B759-9446-AD18-9E9450763C50}" srcOrd="5" destOrd="0" parTransId="{A2DAA38A-20EA-DB40-B456-9EF56C6C70F4}" sibTransId="{EA8E6A39-5ED0-2741-AB58-A66091C54F01}"/>
    <dgm:cxn modelId="{1F55E0EE-1BFB-BC4F-922B-5867C2122A78}" srcId="{4321BC98-413E-7C4A-9CD0-A6237AFBE8E6}" destId="{79AFBC94-3186-AA44-944A-A2F2E4DFE792}" srcOrd="0" destOrd="0" parTransId="{EE861B97-7340-4944-902C-34638DFEAF6A}" sibTransId="{803C897A-09A5-0546-B5DC-09D8B1E15F95}"/>
    <dgm:cxn modelId="{4FF7205A-38A7-0D4F-A4D1-4DD1CF59FC88}" type="presParOf" srcId="{D5E2E058-8C0D-624E-9E04-B3AF7724A77D}" destId="{1B3373E0-A27A-C947-B9DB-3F2C1D6B8425}" srcOrd="0" destOrd="0" presId="urn:microsoft.com/office/officeart/2005/8/layout/hProcess11"/>
    <dgm:cxn modelId="{0485F42A-4A34-E240-9CCB-952A061EE204}" type="presParOf" srcId="{D5E2E058-8C0D-624E-9E04-B3AF7724A77D}" destId="{EC4C5232-6673-CB44-886C-0C3AF319DBAE}" srcOrd="1" destOrd="0" presId="urn:microsoft.com/office/officeart/2005/8/layout/hProcess11"/>
    <dgm:cxn modelId="{9BC6A0D8-0F1E-354D-9AFC-2CE2733B2962}" type="presParOf" srcId="{EC4C5232-6673-CB44-886C-0C3AF319DBAE}" destId="{966F0104-3386-6E4B-A31E-CDC4E9CA9304}" srcOrd="0" destOrd="0" presId="urn:microsoft.com/office/officeart/2005/8/layout/hProcess11"/>
    <dgm:cxn modelId="{13A98585-6FA3-C546-A25C-D55AF638E956}" type="presParOf" srcId="{966F0104-3386-6E4B-A31E-CDC4E9CA9304}" destId="{73B88B52-021F-F847-BDFD-430DBBE3B084}" srcOrd="0" destOrd="0" presId="urn:microsoft.com/office/officeart/2005/8/layout/hProcess11"/>
    <dgm:cxn modelId="{1E4CE846-ACB1-2943-A595-ACEDB2D5EB8F}" type="presParOf" srcId="{966F0104-3386-6E4B-A31E-CDC4E9CA9304}" destId="{8D9BB9CF-F389-8347-8002-FE81C3AED91B}" srcOrd="1" destOrd="0" presId="urn:microsoft.com/office/officeart/2005/8/layout/hProcess11"/>
    <dgm:cxn modelId="{EA6085B7-23A6-674C-8C48-6B2819649EAB}" type="presParOf" srcId="{966F0104-3386-6E4B-A31E-CDC4E9CA9304}" destId="{86B557D0-5104-5642-8274-E4D0E16A8527}" srcOrd="2" destOrd="0" presId="urn:microsoft.com/office/officeart/2005/8/layout/hProcess11"/>
    <dgm:cxn modelId="{6094C58C-A3E6-6748-950A-0F967BC71870}" type="presParOf" srcId="{EC4C5232-6673-CB44-886C-0C3AF319DBAE}" destId="{064FF98E-64DC-4241-869B-C0E9AB93DE14}" srcOrd="1" destOrd="0" presId="urn:microsoft.com/office/officeart/2005/8/layout/hProcess11"/>
    <dgm:cxn modelId="{7D64F9B3-ADC6-8F4B-97E0-F26D8875CC72}" type="presParOf" srcId="{EC4C5232-6673-CB44-886C-0C3AF319DBAE}" destId="{57DF8C0D-6F8B-9048-8F27-587C50615B70}" srcOrd="2" destOrd="0" presId="urn:microsoft.com/office/officeart/2005/8/layout/hProcess11"/>
    <dgm:cxn modelId="{FBBA9534-6B1F-DC49-9A0B-CC2C4E84ED9A}" type="presParOf" srcId="{57DF8C0D-6F8B-9048-8F27-587C50615B70}" destId="{7BDE87F9-EE78-F646-AC53-01070AACCDC1}" srcOrd="0" destOrd="0" presId="urn:microsoft.com/office/officeart/2005/8/layout/hProcess11"/>
    <dgm:cxn modelId="{1938CF35-BDB4-914A-9879-7A1FE7DC07DE}" type="presParOf" srcId="{57DF8C0D-6F8B-9048-8F27-587C50615B70}" destId="{0A5FDFE2-1119-2A44-9D87-22E2A2DBEC7C}" srcOrd="1" destOrd="0" presId="urn:microsoft.com/office/officeart/2005/8/layout/hProcess11"/>
    <dgm:cxn modelId="{66E5FF40-74E0-C147-BA6C-C1EAFE4CB918}" type="presParOf" srcId="{57DF8C0D-6F8B-9048-8F27-587C50615B70}" destId="{AF45FE19-0DD1-754A-BF0D-BCD1B9631EDD}" srcOrd="2" destOrd="0" presId="urn:microsoft.com/office/officeart/2005/8/layout/hProcess11"/>
    <dgm:cxn modelId="{1C252C33-B755-7A45-A8B7-14F36D3270D0}" type="presParOf" srcId="{EC4C5232-6673-CB44-886C-0C3AF319DBAE}" destId="{B63A572A-D622-DF44-B22D-298673A7883F}" srcOrd="3" destOrd="0" presId="urn:microsoft.com/office/officeart/2005/8/layout/hProcess11"/>
    <dgm:cxn modelId="{1C4DDC8C-C2B8-F948-8E65-7AC2E962AE64}" type="presParOf" srcId="{EC4C5232-6673-CB44-886C-0C3AF319DBAE}" destId="{8E51A141-514D-204E-AB14-1EC7A268D80A}" srcOrd="4" destOrd="0" presId="urn:microsoft.com/office/officeart/2005/8/layout/hProcess11"/>
    <dgm:cxn modelId="{DA8DF249-2C80-2449-A2FA-52EE66A31B6B}" type="presParOf" srcId="{8E51A141-514D-204E-AB14-1EC7A268D80A}" destId="{8018ADA2-B59E-4646-9C0F-850381687985}" srcOrd="0" destOrd="0" presId="urn:microsoft.com/office/officeart/2005/8/layout/hProcess11"/>
    <dgm:cxn modelId="{8E33BBF5-18EA-274B-B018-1A85277FAAF4}" type="presParOf" srcId="{8E51A141-514D-204E-AB14-1EC7A268D80A}" destId="{61731FA8-2493-7B48-A014-5295BCD8D13D}" srcOrd="1" destOrd="0" presId="urn:microsoft.com/office/officeart/2005/8/layout/hProcess11"/>
    <dgm:cxn modelId="{733E95FD-C711-F748-AECE-CDEA8DB634A5}" type="presParOf" srcId="{8E51A141-514D-204E-AB14-1EC7A268D80A}" destId="{6F8C1109-5989-804C-8330-F1D6E82EF7D1}" srcOrd="2" destOrd="0" presId="urn:microsoft.com/office/officeart/2005/8/layout/hProcess11"/>
    <dgm:cxn modelId="{44AA04C7-746E-794A-B312-19D185A76DC5}" type="presParOf" srcId="{EC4C5232-6673-CB44-886C-0C3AF319DBAE}" destId="{7EDC6439-452E-2648-AB3D-00B982AA4A49}" srcOrd="5" destOrd="0" presId="urn:microsoft.com/office/officeart/2005/8/layout/hProcess11"/>
    <dgm:cxn modelId="{C400F62D-EA6E-0247-AC61-ED46AAFF59FF}" type="presParOf" srcId="{EC4C5232-6673-CB44-886C-0C3AF319DBAE}" destId="{1D92E620-0AD2-F448-8C10-4A0021182D87}" srcOrd="6" destOrd="0" presId="urn:microsoft.com/office/officeart/2005/8/layout/hProcess11"/>
    <dgm:cxn modelId="{B6EEE063-254D-6348-BE0D-0832EBE6C33F}" type="presParOf" srcId="{1D92E620-0AD2-F448-8C10-4A0021182D87}" destId="{E745A796-F858-F843-8CE8-3186A94DF76A}" srcOrd="0" destOrd="0" presId="urn:microsoft.com/office/officeart/2005/8/layout/hProcess11"/>
    <dgm:cxn modelId="{440AAE33-20E8-BC4D-9246-981DB753F83E}" type="presParOf" srcId="{1D92E620-0AD2-F448-8C10-4A0021182D87}" destId="{FD6DB7A4-E764-8141-B8E1-C634F7E5A363}" srcOrd="1" destOrd="0" presId="urn:microsoft.com/office/officeart/2005/8/layout/hProcess11"/>
    <dgm:cxn modelId="{2804573A-3732-1C49-8B28-A6941DC61EBB}" type="presParOf" srcId="{1D92E620-0AD2-F448-8C10-4A0021182D87}" destId="{6841F7F6-9CE7-054E-B311-895BFE5FED9D}" srcOrd="2" destOrd="0" presId="urn:microsoft.com/office/officeart/2005/8/layout/hProcess11"/>
    <dgm:cxn modelId="{C73A76D1-1DB2-8746-B74E-62EB601B2A64}" type="presParOf" srcId="{EC4C5232-6673-CB44-886C-0C3AF319DBAE}" destId="{811A440E-F084-684A-AA76-04E6F064306B}" srcOrd="7" destOrd="0" presId="urn:microsoft.com/office/officeart/2005/8/layout/hProcess11"/>
    <dgm:cxn modelId="{A62A4604-B7B5-BC4E-938A-13FC88B53BD2}" type="presParOf" srcId="{EC4C5232-6673-CB44-886C-0C3AF319DBAE}" destId="{D55CC364-92C4-124F-80D6-7204EF70F4F1}" srcOrd="8" destOrd="0" presId="urn:microsoft.com/office/officeart/2005/8/layout/hProcess11"/>
    <dgm:cxn modelId="{E7E5CF66-C832-EE47-9315-DC258BD2DDEC}" type="presParOf" srcId="{D55CC364-92C4-124F-80D6-7204EF70F4F1}" destId="{09401FC9-563D-164A-B579-CA0B807CA6AD}" srcOrd="0" destOrd="0" presId="urn:microsoft.com/office/officeart/2005/8/layout/hProcess11"/>
    <dgm:cxn modelId="{2017EE82-67E8-7D4F-8D59-2F231AE6305C}" type="presParOf" srcId="{D55CC364-92C4-124F-80D6-7204EF70F4F1}" destId="{39466200-646A-6F41-AF47-5EE1298B5F36}" srcOrd="1" destOrd="0" presId="urn:microsoft.com/office/officeart/2005/8/layout/hProcess11"/>
    <dgm:cxn modelId="{1ACE61FC-284C-6145-A7B7-075ED22EADDE}" type="presParOf" srcId="{D55CC364-92C4-124F-80D6-7204EF70F4F1}" destId="{6286F9A2-ABD8-824A-B8B4-73FDC17C01BE}" srcOrd="2" destOrd="0" presId="urn:microsoft.com/office/officeart/2005/8/layout/hProcess11"/>
    <dgm:cxn modelId="{9A550AAA-EB91-184F-8C0D-034CC275C90A}" type="presParOf" srcId="{EC4C5232-6673-CB44-886C-0C3AF319DBAE}" destId="{71721817-8963-3C4A-870A-81E3CD76C1FC}" srcOrd="9" destOrd="0" presId="urn:microsoft.com/office/officeart/2005/8/layout/hProcess11"/>
    <dgm:cxn modelId="{B0A8B57F-5B30-CD4D-BE0D-CACEF6DB4B7D}" type="presParOf" srcId="{EC4C5232-6673-CB44-886C-0C3AF319DBAE}" destId="{155096BB-F1B1-7E4E-A25C-CDCE4D6A5927}" srcOrd="10" destOrd="0" presId="urn:microsoft.com/office/officeart/2005/8/layout/hProcess11"/>
    <dgm:cxn modelId="{68269BEC-7426-E141-A477-1CA09C494C17}" type="presParOf" srcId="{155096BB-F1B1-7E4E-A25C-CDCE4D6A5927}" destId="{A702C6CC-59D1-7941-930F-C2C679AB7712}" srcOrd="0" destOrd="0" presId="urn:microsoft.com/office/officeart/2005/8/layout/hProcess11"/>
    <dgm:cxn modelId="{ECB8B3BA-B31E-6B49-A49A-B6351CCEF95D}" type="presParOf" srcId="{155096BB-F1B1-7E4E-A25C-CDCE4D6A5927}" destId="{661BC727-4191-7840-BCD1-E47522DEBAC6}" srcOrd="1" destOrd="0" presId="urn:microsoft.com/office/officeart/2005/8/layout/hProcess11"/>
    <dgm:cxn modelId="{7E868D46-1FE3-CB46-AA6B-339D242A108F}" type="presParOf" srcId="{155096BB-F1B1-7E4E-A25C-CDCE4D6A5927}" destId="{A5F8EB82-0983-8E4D-9D6B-5A775B5CB15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21BC98-413E-7C4A-9CD0-A6237AFBE8E6}"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sv-SE"/>
        </a:p>
      </dgm:t>
    </dgm:pt>
    <dgm:pt modelId="{139C8E77-D7C6-274E-A7B9-E63F658EC81A}">
      <dgm:prSet phldrT="[Text]" custT="1"/>
      <dgm:spPr/>
      <dgm:t>
        <a:bodyPr/>
        <a:lstStyle/>
        <a:p>
          <a:r>
            <a:rPr lang="sv-SE" sz="1600" b="1" u="sng" dirty="0"/>
            <a:t>Jan</a:t>
          </a:r>
        </a:p>
        <a:p>
          <a:r>
            <a:rPr lang="sv-SE" sz="1600" dirty="0"/>
            <a:t>Utvärdering </a:t>
          </a:r>
          <a:r>
            <a:rPr lang="sv-SE" sz="1600" dirty="0" err="1"/>
            <a:t>medical</a:t>
          </a:r>
          <a:r>
            <a:rPr lang="sv-SE" sz="1600" dirty="0"/>
            <a:t> teams.</a:t>
          </a:r>
        </a:p>
        <a:p>
          <a:r>
            <a:rPr lang="sv-SE" sz="1600" dirty="0"/>
            <a:t>Teams möte</a:t>
          </a:r>
        </a:p>
      </dgm:t>
    </dgm:pt>
    <dgm:pt modelId="{A2C1FEC4-7CEC-AF4B-8987-D31D61A7ED50}" type="parTrans" cxnId="{CBE2EB9A-84D7-674F-817E-BCF1A10A1B72}">
      <dgm:prSet/>
      <dgm:spPr/>
      <dgm:t>
        <a:bodyPr/>
        <a:lstStyle/>
        <a:p>
          <a:endParaRPr lang="sv-SE"/>
        </a:p>
      </dgm:t>
    </dgm:pt>
    <dgm:pt modelId="{45908D67-1A81-6B4E-BE6C-954ED907EC55}" type="sibTrans" cxnId="{CBE2EB9A-84D7-674F-817E-BCF1A10A1B72}">
      <dgm:prSet/>
      <dgm:spPr/>
      <dgm:t>
        <a:bodyPr/>
        <a:lstStyle/>
        <a:p>
          <a:endParaRPr lang="sv-SE"/>
        </a:p>
      </dgm:t>
    </dgm:pt>
    <dgm:pt modelId="{46D7A17A-5EE7-4940-9BE8-3D09798A44F8}">
      <dgm:prSet phldrT="[Text]" custT="1"/>
      <dgm:spPr/>
      <dgm:t>
        <a:bodyPr/>
        <a:lstStyle/>
        <a:p>
          <a:r>
            <a:rPr lang="sv-SE" sz="1600" b="1" u="sng" dirty="0"/>
            <a:t>Feb</a:t>
          </a:r>
        </a:p>
        <a:p>
          <a:r>
            <a:rPr lang="sv-SE" sz="1600" dirty="0"/>
            <a:t>Sportchefer/Tränare SDHL NDHL  avstämning.</a:t>
          </a:r>
        </a:p>
        <a:p>
          <a:r>
            <a:rPr lang="sv-SE" sz="1600" dirty="0"/>
            <a:t>Teams möte </a:t>
          </a:r>
        </a:p>
      </dgm:t>
    </dgm:pt>
    <dgm:pt modelId="{E4A71A33-5C71-6C40-B1D5-128F85BFA16F}" type="parTrans" cxnId="{2DD7CBA3-C6B0-6145-8627-7B0550CEDCDF}">
      <dgm:prSet/>
      <dgm:spPr/>
      <dgm:t>
        <a:bodyPr/>
        <a:lstStyle/>
        <a:p>
          <a:endParaRPr lang="sv-SE"/>
        </a:p>
      </dgm:t>
    </dgm:pt>
    <dgm:pt modelId="{5B3D3DA5-D4D2-7849-95CD-9139387E8E8F}" type="sibTrans" cxnId="{2DD7CBA3-C6B0-6145-8627-7B0550CEDCDF}">
      <dgm:prSet/>
      <dgm:spPr/>
      <dgm:t>
        <a:bodyPr/>
        <a:lstStyle/>
        <a:p>
          <a:endParaRPr lang="sv-SE"/>
        </a:p>
      </dgm:t>
    </dgm:pt>
    <dgm:pt modelId="{7256B0FF-F2E0-3747-8FD2-6C6AC1558E57}">
      <dgm:prSet phldrT="[Text]" custT="1"/>
      <dgm:spPr/>
      <dgm:t>
        <a:bodyPr/>
        <a:lstStyle/>
        <a:p>
          <a:r>
            <a:rPr lang="sv-SE" sz="1600" b="1" u="sng" dirty="0"/>
            <a:t>April</a:t>
          </a:r>
        </a:p>
        <a:p>
          <a:r>
            <a:rPr lang="sv-SE" sz="1600" dirty="0"/>
            <a:t>Utvärdering av säsongen 2022/2023</a:t>
          </a:r>
        </a:p>
        <a:p>
          <a:r>
            <a:rPr lang="sv-SE" sz="1600" dirty="0"/>
            <a:t>Fortsätta vs Avsluta</a:t>
          </a:r>
        </a:p>
      </dgm:t>
    </dgm:pt>
    <dgm:pt modelId="{AB0DDB48-C41F-E54B-A54A-4F74A31AA479}" type="parTrans" cxnId="{4EA561B8-6230-0845-B7EB-DE8207EB5F1E}">
      <dgm:prSet/>
      <dgm:spPr/>
      <dgm:t>
        <a:bodyPr/>
        <a:lstStyle/>
        <a:p>
          <a:endParaRPr lang="sv-SE"/>
        </a:p>
      </dgm:t>
    </dgm:pt>
    <dgm:pt modelId="{0F32315C-4A8D-0848-9681-3C8A5A1AD18C}" type="sibTrans" cxnId="{4EA561B8-6230-0845-B7EB-DE8207EB5F1E}">
      <dgm:prSet/>
      <dgm:spPr/>
      <dgm:t>
        <a:bodyPr/>
        <a:lstStyle/>
        <a:p>
          <a:endParaRPr lang="sv-SE"/>
        </a:p>
      </dgm:t>
    </dgm:pt>
    <dgm:pt modelId="{D5E2E058-8C0D-624E-9E04-B3AF7724A77D}" type="pres">
      <dgm:prSet presAssocID="{4321BC98-413E-7C4A-9CD0-A6237AFBE8E6}" presName="Name0" presStyleCnt="0">
        <dgm:presLayoutVars>
          <dgm:dir/>
          <dgm:resizeHandles val="exact"/>
        </dgm:presLayoutVars>
      </dgm:prSet>
      <dgm:spPr/>
    </dgm:pt>
    <dgm:pt modelId="{1B3373E0-A27A-C947-B9DB-3F2C1D6B8425}" type="pres">
      <dgm:prSet presAssocID="{4321BC98-413E-7C4A-9CD0-A6237AFBE8E6}" presName="arrow" presStyleLbl="bgShp" presStyleIdx="0" presStyleCnt="1" custLinFactNeighborX="-184" custLinFactNeighborY="1640"/>
      <dgm:spPr/>
    </dgm:pt>
    <dgm:pt modelId="{EC4C5232-6673-CB44-886C-0C3AF319DBAE}" type="pres">
      <dgm:prSet presAssocID="{4321BC98-413E-7C4A-9CD0-A6237AFBE8E6}" presName="points" presStyleCnt="0"/>
      <dgm:spPr/>
    </dgm:pt>
    <dgm:pt modelId="{4C76E876-6879-3B47-9838-40809D50E016}" type="pres">
      <dgm:prSet presAssocID="{139C8E77-D7C6-274E-A7B9-E63F658EC81A}" presName="compositeA" presStyleCnt="0"/>
      <dgm:spPr/>
    </dgm:pt>
    <dgm:pt modelId="{A0846817-9AA7-AA44-B616-697A1B04C32F}" type="pres">
      <dgm:prSet presAssocID="{139C8E77-D7C6-274E-A7B9-E63F658EC81A}" presName="textA" presStyleLbl="revTx" presStyleIdx="0" presStyleCnt="3" custScaleY="71363" custLinFactNeighborX="-1253" custLinFactNeighborY="-16718">
        <dgm:presLayoutVars>
          <dgm:bulletEnabled val="1"/>
        </dgm:presLayoutVars>
      </dgm:prSet>
      <dgm:spPr/>
    </dgm:pt>
    <dgm:pt modelId="{7907C03D-1723-4C4F-AB24-40C6B9E118F8}" type="pres">
      <dgm:prSet presAssocID="{139C8E77-D7C6-274E-A7B9-E63F658EC81A}" presName="circleA" presStyleLbl="node1" presStyleIdx="0" presStyleCnt="3" custLinFactNeighborX="-2658" custLinFactNeighborY="34553"/>
      <dgm:spPr/>
    </dgm:pt>
    <dgm:pt modelId="{E43ACDA4-240F-B140-B820-D04EB9297D74}" type="pres">
      <dgm:prSet presAssocID="{139C8E77-D7C6-274E-A7B9-E63F658EC81A}" presName="spaceA" presStyleCnt="0"/>
      <dgm:spPr/>
    </dgm:pt>
    <dgm:pt modelId="{56B44DDD-0091-824E-B137-CCA306A96C89}" type="pres">
      <dgm:prSet presAssocID="{45908D67-1A81-6B4E-BE6C-954ED907EC55}" presName="space" presStyleCnt="0"/>
      <dgm:spPr/>
    </dgm:pt>
    <dgm:pt modelId="{2FCCDFD4-C1C2-0E4E-B6D9-904FC9E6F300}" type="pres">
      <dgm:prSet presAssocID="{46D7A17A-5EE7-4940-9BE8-3D09798A44F8}" presName="compositeB" presStyleCnt="0"/>
      <dgm:spPr/>
    </dgm:pt>
    <dgm:pt modelId="{F0E2E164-7088-DD4F-ABDC-6C33F07B6A96}" type="pres">
      <dgm:prSet presAssocID="{46D7A17A-5EE7-4940-9BE8-3D09798A44F8}" presName="textB" presStyleLbl="revTx" presStyleIdx="1" presStyleCnt="3" custScaleY="71819">
        <dgm:presLayoutVars>
          <dgm:bulletEnabled val="1"/>
        </dgm:presLayoutVars>
      </dgm:prSet>
      <dgm:spPr/>
    </dgm:pt>
    <dgm:pt modelId="{148DC34A-5729-3E4A-9F9C-267D60558508}" type="pres">
      <dgm:prSet presAssocID="{46D7A17A-5EE7-4940-9BE8-3D09798A44F8}" presName="circleB" presStyleLbl="node1" presStyleIdx="1" presStyleCnt="3" custLinFactNeighborY="-23921"/>
      <dgm:spPr/>
    </dgm:pt>
    <dgm:pt modelId="{E368741E-7A19-F943-BCF4-D8EDA7DAD3F3}" type="pres">
      <dgm:prSet presAssocID="{46D7A17A-5EE7-4940-9BE8-3D09798A44F8}" presName="spaceB" presStyleCnt="0"/>
      <dgm:spPr/>
    </dgm:pt>
    <dgm:pt modelId="{5F5D15BF-804C-E842-84BF-9F760637C674}" type="pres">
      <dgm:prSet presAssocID="{5B3D3DA5-D4D2-7849-95CD-9139387E8E8F}" presName="space" presStyleCnt="0"/>
      <dgm:spPr/>
    </dgm:pt>
    <dgm:pt modelId="{E6C97D69-BEC9-9A40-85A1-0085493B2043}" type="pres">
      <dgm:prSet presAssocID="{7256B0FF-F2E0-3747-8FD2-6C6AC1558E57}" presName="compositeA" presStyleCnt="0"/>
      <dgm:spPr/>
    </dgm:pt>
    <dgm:pt modelId="{B5C2AA99-984F-ED42-AAD8-902CF768BA50}" type="pres">
      <dgm:prSet presAssocID="{7256B0FF-F2E0-3747-8FD2-6C6AC1558E57}" presName="textA" presStyleLbl="revTx" presStyleIdx="2" presStyleCnt="3" custScaleY="72209">
        <dgm:presLayoutVars>
          <dgm:bulletEnabled val="1"/>
        </dgm:presLayoutVars>
      </dgm:prSet>
      <dgm:spPr/>
    </dgm:pt>
    <dgm:pt modelId="{E14FA1DC-BDBF-9545-A64B-557720018772}" type="pres">
      <dgm:prSet presAssocID="{7256B0FF-F2E0-3747-8FD2-6C6AC1558E57}" presName="circleA" presStyleLbl="node1" presStyleIdx="2" presStyleCnt="3" custLinFactNeighborX="-2658" custLinFactNeighborY="26579"/>
      <dgm:spPr/>
    </dgm:pt>
    <dgm:pt modelId="{93251177-30C5-0142-BC60-0E0BB64F4193}" type="pres">
      <dgm:prSet presAssocID="{7256B0FF-F2E0-3747-8FD2-6C6AC1558E57}" presName="spaceA" presStyleCnt="0"/>
      <dgm:spPr/>
    </dgm:pt>
  </dgm:ptLst>
  <dgm:cxnLst>
    <dgm:cxn modelId="{0EDF3B21-9E8D-F243-83B1-8C340BF24A72}" type="presOf" srcId="{46D7A17A-5EE7-4940-9BE8-3D09798A44F8}" destId="{F0E2E164-7088-DD4F-ABDC-6C33F07B6A96}" srcOrd="0" destOrd="0" presId="urn:microsoft.com/office/officeart/2005/8/layout/hProcess11"/>
    <dgm:cxn modelId="{CBE2EB9A-84D7-674F-817E-BCF1A10A1B72}" srcId="{4321BC98-413E-7C4A-9CD0-A6237AFBE8E6}" destId="{139C8E77-D7C6-274E-A7B9-E63F658EC81A}" srcOrd="0" destOrd="0" parTransId="{A2C1FEC4-7CEC-AF4B-8987-D31D61A7ED50}" sibTransId="{45908D67-1A81-6B4E-BE6C-954ED907EC55}"/>
    <dgm:cxn modelId="{2DD7CBA3-C6B0-6145-8627-7B0550CEDCDF}" srcId="{4321BC98-413E-7C4A-9CD0-A6237AFBE8E6}" destId="{46D7A17A-5EE7-4940-9BE8-3D09798A44F8}" srcOrd="1" destOrd="0" parTransId="{E4A71A33-5C71-6C40-B1D5-128F85BFA16F}" sibTransId="{5B3D3DA5-D4D2-7849-95CD-9139387E8E8F}"/>
    <dgm:cxn modelId="{AD9547B3-F608-0B42-ADC3-79FECB8A6CB8}" type="presOf" srcId="{7256B0FF-F2E0-3747-8FD2-6C6AC1558E57}" destId="{B5C2AA99-984F-ED42-AAD8-902CF768BA50}" srcOrd="0" destOrd="0" presId="urn:microsoft.com/office/officeart/2005/8/layout/hProcess11"/>
    <dgm:cxn modelId="{4EA561B8-6230-0845-B7EB-DE8207EB5F1E}" srcId="{4321BC98-413E-7C4A-9CD0-A6237AFBE8E6}" destId="{7256B0FF-F2E0-3747-8FD2-6C6AC1558E57}" srcOrd="2" destOrd="0" parTransId="{AB0DDB48-C41F-E54B-A54A-4F74A31AA479}" sibTransId="{0F32315C-4A8D-0848-9681-3C8A5A1AD18C}"/>
    <dgm:cxn modelId="{A9E00DC3-E04C-8445-9815-D3707AEE74A8}" type="presOf" srcId="{4321BC98-413E-7C4A-9CD0-A6237AFBE8E6}" destId="{D5E2E058-8C0D-624E-9E04-B3AF7724A77D}" srcOrd="0" destOrd="0" presId="urn:microsoft.com/office/officeart/2005/8/layout/hProcess11"/>
    <dgm:cxn modelId="{82768BD0-B087-F240-9C7B-2451321A7265}" type="presOf" srcId="{139C8E77-D7C6-274E-A7B9-E63F658EC81A}" destId="{A0846817-9AA7-AA44-B616-697A1B04C32F}" srcOrd="0" destOrd="0" presId="urn:microsoft.com/office/officeart/2005/8/layout/hProcess11"/>
    <dgm:cxn modelId="{EDD30C14-76D3-0842-95DE-4C9E788B83D0}" type="presParOf" srcId="{D5E2E058-8C0D-624E-9E04-B3AF7724A77D}" destId="{1B3373E0-A27A-C947-B9DB-3F2C1D6B8425}" srcOrd="0" destOrd="0" presId="urn:microsoft.com/office/officeart/2005/8/layout/hProcess11"/>
    <dgm:cxn modelId="{F4894D47-FB53-094D-94C6-67772EB0F9D4}" type="presParOf" srcId="{D5E2E058-8C0D-624E-9E04-B3AF7724A77D}" destId="{EC4C5232-6673-CB44-886C-0C3AF319DBAE}" srcOrd="1" destOrd="0" presId="urn:microsoft.com/office/officeart/2005/8/layout/hProcess11"/>
    <dgm:cxn modelId="{F8578BAC-1BB2-7F47-8950-39925D84D887}" type="presParOf" srcId="{EC4C5232-6673-CB44-886C-0C3AF319DBAE}" destId="{4C76E876-6879-3B47-9838-40809D50E016}" srcOrd="0" destOrd="0" presId="urn:microsoft.com/office/officeart/2005/8/layout/hProcess11"/>
    <dgm:cxn modelId="{0F67958E-0086-414A-986C-FE5981677B47}" type="presParOf" srcId="{4C76E876-6879-3B47-9838-40809D50E016}" destId="{A0846817-9AA7-AA44-B616-697A1B04C32F}" srcOrd="0" destOrd="0" presId="urn:microsoft.com/office/officeart/2005/8/layout/hProcess11"/>
    <dgm:cxn modelId="{451AE501-E248-E34C-836F-0CF827B24F33}" type="presParOf" srcId="{4C76E876-6879-3B47-9838-40809D50E016}" destId="{7907C03D-1723-4C4F-AB24-40C6B9E118F8}" srcOrd="1" destOrd="0" presId="urn:microsoft.com/office/officeart/2005/8/layout/hProcess11"/>
    <dgm:cxn modelId="{6700E10E-9A83-EC42-9FFD-4327444A1844}" type="presParOf" srcId="{4C76E876-6879-3B47-9838-40809D50E016}" destId="{E43ACDA4-240F-B140-B820-D04EB9297D74}" srcOrd="2" destOrd="0" presId="urn:microsoft.com/office/officeart/2005/8/layout/hProcess11"/>
    <dgm:cxn modelId="{4241BFCE-CEBF-C246-9D42-A38F05D7BAFE}" type="presParOf" srcId="{EC4C5232-6673-CB44-886C-0C3AF319DBAE}" destId="{56B44DDD-0091-824E-B137-CCA306A96C89}" srcOrd="1" destOrd="0" presId="urn:microsoft.com/office/officeart/2005/8/layout/hProcess11"/>
    <dgm:cxn modelId="{5D5DEBFE-10D8-1444-BB86-79D03AAA4718}" type="presParOf" srcId="{EC4C5232-6673-CB44-886C-0C3AF319DBAE}" destId="{2FCCDFD4-C1C2-0E4E-B6D9-904FC9E6F300}" srcOrd="2" destOrd="0" presId="urn:microsoft.com/office/officeart/2005/8/layout/hProcess11"/>
    <dgm:cxn modelId="{36A2567F-8DAB-B744-B27A-67A965E2C930}" type="presParOf" srcId="{2FCCDFD4-C1C2-0E4E-B6D9-904FC9E6F300}" destId="{F0E2E164-7088-DD4F-ABDC-6C33F07B6A96}" srcOrd="0" destOrd="0" presId="urn:microsoft.com/office/officeart/2005/8/layout/hProcess11"/>
    <dgm:cxn modelId="{9EE4711A-51C0-BD40-B00A-E203E237420E}" type="presParOf" srcId="{2FCCDFD4-C1C2-0E4E-B6D9-904FC9E6F300}" destId="{148DC34A-5729-3E4A-9F9C-267D60558508}" srcOrd="1" destOrd="0" presId="urn:microsoft.com/office/officeart/2005/8/layout/hProcess11"/>
    <dgm:cxn modelId="{5293F4D0-B8F2-8F41-B71C-A40C12ABB950}" type="presParOf" srcId="{2FCCDFD4-C1C2-0E4E-B6D9-904FC9E6F300}" destId="{E368741E-7A19-F943-BCF4-D8EDA7DAD3F3}" srcOrd="2" destOrd="0" presId="urn:microsoft.com/office/officeart/2005/8/layout/hProcess11"/>
    <dgm:cxn modelId="{3A5ADBC5-1187-DE46-B828-0D2BBB504970}" type="presParOf" srcId="{EC4C5232-6673-CB44-886C-0C3AF319DBAE}" destId="{5F5D15BF-804C-E842-84BF-9F760637C674}" srcOrd="3" destOrd="0" presId="urn:microsoft.com/office/officeart/2005/8/layout/hProcess11"/>
    <dgm:cxn modelId="{67823C75-5D13-C94B-B356-6B09ACA93EAB}" type="presParOf" srcId="{EC4C5232-6673-CB44-886C-0C3AF319DBAE}" destId="{E6C97D69-BEC9-9A40-85A1-0085493B2043}" srcOrd="4" destOrd="0" presId="urn:microsoft.com/office/officeart/2005/8/layout/hProcess11"/>
    <dgm:cxn modelId="{D711ED39-5DBF-A941-9BBB-7416678E319F}" type="presParOf" srcId="{E6C97D69-BEC9-9A40-85A1-0085493B2043}" destId="{B5C2AA99-984F-ED42-AAD8-902CF768BA50}" srcOrd="0" destOrd="0" presId="urn:microsoft.com/office/officeart/2005/8/layout/hProcess11"/>
    <dgm:cxn modelId="{0BCDAE42-0FE2-0843-855C-4714C7B67D40}" type="presParOf" srcId="{E6C97D69-BEC9-9A40-85A1-0085493B2043}" destId="{E14FA1DC-BDBF-9545-A64B-557720018772}" srcOrd="1" destOrd="0" presId="urn:microsoft.com/office/officeart/2005/8/layout/hProcess11"/>
    <dgm:cxn modelId="{3D8F7785-41EE-AE4D-8FCA-350B664A0C90}" type="presParOf" srcId="{E6C97D69-BEC9-9A40-85A1-0085493B2043}" destId="{93251177-30C5-0142-BC60-0E0BB64F419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373E0-A27A-C947-B9DB-3F2C1D6B8425}">
      <dsp:nvSpPr>
        <dsp:cNvPr id="0" name=""/>
        <dsp:cNvSpPr/>
      </dsp:nvSpPr>
      <dsp:spPr>
        <a:xfrm>
          <a:off x="0" y="1571875"/>
          <a:ext cx="12058185" cy="2117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3017B9-7886-A34B-9D41-8E3BFA12BD29}">
      <dsp:nvSpPr>
        <dsp:cNvPr id="0" name=""/>
        <dsp:cNvSpPr/>
      </dsp:nvSpPr>
      <dsp:spPr>
        <a:xfrm>
          <a:off x="322626" y="0"/>
          <a:ext cx="1875123" cy="211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sv-SE" sz="1600" b="1" u="sng" kern="1200" dirty="0"/>
            <a:t>April</a:t>
          </a:r>
        </a:p>
        <a:p>
          <a:pPr marL="0" lvl="0" indent="0" algn="ctr" defTabSz="711200">
            <a:lnSpc>
              <a:spcPct val="90000"/>
            </a:lnSpc>
            <a:spcBef>
              <a:spcPct val="0"/>
            </a:spcBef>
            <a:spcAft>
              <a:spcPct val="35000"/>
            </a:spcAft>
            <a:buNone/>
          </a:pPr>
          <a:r>
            <a:rPr lang="sv-SE" sz="1600" kern="1200" dirty="0"/>
            <a:t>Planering  utredningar pågått sedan 2018. Beslut tas om pilot projekt på ett år. </a:t>
          </a:r>
        </a:p>
      </dsp:txBody>
      <dsp:txXfrm>
        <a:off x="322626" y="0"/>
        <a:ext cx="1875123" cy="2117090"/>
      </dsp:txXfrm>
    </dsp:sp>
    <dsp:sp modelId="{19E26238-BC4C-DC45-B24A-2C9C86FDD4DA}">
      <dsp:nvSpPr>
        <dsp:cNvPr id="0" name=""/>
        <dsp:cNvSpPr/>
      </dsp:nvSpPr>
      <dsp:spPr>
        <a:xfrm>
          <a:off x="1100035" y="2329772"/>
          <a:ext cx="529272" cy="529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F0A1B9-A26B-3747-8E9C-95081E7DDBBE}">
      <dsp:nvSpPr>
        <dsp:cNvPr id="0" name=""/>
        <dsp:cNvSpPr/>
      </dsp:nvSpPr>
      <dsp:spPr>
        <a:xfrm>
          <a:off x="1963250" y="3175634"/>
          <a:ext cx="1708929" cy="211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sv-SE" sz="1600" b="1" u="sng" kern="1200" dirty="0"/>
            <a:t>April</a:t>
          </a:r>
        </a:p>
        <a:p>
          <a:pPr marL="0" lvl="0" indent="0" algn="ctr" defTabSz="711200">
            <a:lnSpc>
              <a:spcPct val="90000"/>
            </a:lnSpc>
            <a:spcBef>
              <a:spcPct val="0"/>
            </a:spcBef>
            <a:spcAft>
              <a:spcPct val="35000"/>
            </a:spcAft>
            <a:buNone/>
          </a:pPr>
          <a:r>
            <a:rPr lang="sv-SE" sz="1600" kern="1200" dirty="0"/>
            <a:t>Info till berörda klubbar genom SDHL o NDHL samt info till SICO och domar organisationen. </a:t>
          </a:r>
        </a:p>
      </dsp:txBody>
      <dsp:txXfrm>
        <a:off x="1963250" y="3175634"/>
        <a:ext cx="1708929" cy="2117090"/>
      </dsp:txXfrm>
    </dsp:sp>
    <dsp:sp modelId="{0FBE95F2-AC02-7B42-AC8C-6EF230E6DA67}">
      <dsp:nvSpPr>
        <dsp:cNvPr id="0" name=""/>
        <dsp:cNvSpPr/>
      </dsp:nvSpPr>
      <dsp:spPr>
        <a:xfrm>
          <a:off x="2553079" y="2381726"/>
          <a:ext cx="529272" cy="529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A648D4-C070-F74D-8E51-ED93954A9AC4}">
      <dsp:nvSpPr>
        <dsp:cNvPr id="0" name=""/>
        <dsp:cNvSpPr/>
      </dsp:nvSpPr>
      <dsp:spPr>
        <a:xfrm>
          <a:off x="3757626" y="0"/>
          <a:ext cx="1708929" cy="211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sv-SE" sz="1600" b="1" u="sng" kern="1200" dirty="0"/>
            <a:t>Maj</a:t>
          </a:r>
        </a:p>
        <a:p>
          <a:pPr marL="0" lvl="0" indent="0" algn="ctr" defTabSz="711200">
            <a:lnSpc>
              <a:spcPct val="90000"/>
            </a:lnSpc>
            <a:spcBef>
              <a:spcPct val="0"/>
            </a:spcBef>
            <a:spcAft>
              <a:spcPct val="35000"/>
            </a:spcAft>
            <a:buNone/>
          </a:pPr>
          <a:r>
            <a:rPr lang="sv-SE" sz="1600" kern="1200" dirty="0"/>
            <a:t>13-18/5 Falun</a:t>
          </a:r>
        </a:p>
        <a:p>
          <a:pPr marL="0" lvl="0" indent="0" algn="ctr" defTabSz="711200">
            <a:lnSpc>
              <a:spcPct val="90000"/>
            </a:lnSpc>
            <a:spcBef>
              <a:spcPct val="0"/>
            </a:spcBef>
            <a:spcAft>
              <a:spcPct val="35000"/>
            </a:spcAft>
            <a:buNone/>
          </a:pPr>
          <a:r>
            <a:rPr lang="sv-SE" sz="1600" kern="1200" dirty="0"/>
            <a:t>DK o OO </a:t>
          </a:r>
        </a:p>
        <a:p>
          <a:pPr marL="0" lvl="0" indent="0" algn="ctr" defTabSz="711200">
            <a:lnSpc>
              <a:spcPct val="90000"/>
            </a:lnSpc>
            <a:spcBef>
              <a:spcPct val="0"/>
            </a:spcBef>
            <a:spcAft>
              <a:spcPct val="35000"/>
            </a:spcAft>
            <a:buNone/>
          </a:pPr>
          <a:r>
            <a:rPr lang="sv-SE" sz="1600" kern="1200" dirty="0"/>
            <a:t>3 matcher med fullkontakt. Utvärdering av spelare/tränare/domare</a:t>
          </a:r>
        </a:p>
      </dsp:txBody>
      <dsp:txXfrm>
        <a:off x="3757626" y="0"/>
        <a:ext cx="1708929" cy="2117090"/>
      </dsp:txXfrm>
    </dsp:sp>
    <dsp:sp modelId="{8F7CF503-3019-1940-BD5B-188A65D1E1BB}">
      <dsp:nvSpPr>
        <dsp:cNvPr id="0" name=""/>
        <dsp:cNvSpPr/>
      </dsp:nvSpPr>
      <dsp:spPr>
        <a:xfrm>
          <a:off x="4347455" y="2381726"/>
          <a:ext cx="529272" cy="529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74569E-8EA4-B34B-9597-577E6722A9C4}">
      <dsp:nvSpPr>
        <dsp:cNvPr id="0" name=""/>
        <dsp:cNvSpPr/>
      </dsp:nvSpPr>
      <dsp:spPr>
        <a:xfrm>
          <a:off x="5552003" y="3175634"/>
          <a:ext cx="1708929" cy="211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sv-SE" sz="1600" b="1" u="sng" kern="1200" dirty="0"/>
            <a:t>Maj</a:t>
          </a:r>
        </a:p>
        <a:p>
          <a:pPr marL="0" lvl="0" indent="0" algn="ctr" defTabSz="711200">
            <a:lnSpc>
              <a:spcPct val="90000"/>
            </a:lnSpc>
            <a:spcBef>
              <a:spcPct val="0"/>
            </a:spcBef>
            <a:spcAft>
              <a:spcPct val="35000"/>
            </a:spcAft>
            <a:buNone/>
          </a:pPr>
          <a:r>
            <a:rPr lang="sv-SE" sz="1600" kern="1200" dirty="0"/>
            <a:t>20/5 Lansering </a:t>
          </a:r>
          <a:r>
            <a:rPr lang="sv-SE" sz="1600" kern="1200" dirty="0" err="1"/>
            <a:t>pressrelaeas</a:t>
          </a:r>
          <a:r>
            <a:rPr lang="sv-SE" sz="1600" kern="1200" dirty="0"/>
            <a:t>.</a:t>
          </a:r>
        </a:p>
        <a:p>
          <a:pPr marL="0" lvl="0" indent="0" algn="ctr" defTabSz="711200">
            <a:lnSpc>
              <a:spcPct val="90000"/>
            </a:lnSpc>
            <a:spcBef>
              <a:spcPct val="0"/>
            </a:spcBef>
            <a:spcAft>
              <a:spcPct val="35000"/>
            </a:spcAft>
            <a:buNone/>
          </a:pPr>
          <a:endParaRPr lang="sv-SE" sz="1200" kern="1200" dirty="0"/>
        </a:p>
      </dsp:txBody>
      <dsp:txXfrm>
        <a:off x="5552003" y="3175634"/>
        <a:ext cx="1708929" cy="2117090"/>
      </dsp:txXfrm>
    </dsp:sp>
    <dsp:sp modelId="{18850803-FE10-2A40-9B8A-2886261771E8}">
      <dsp:nvSpPr>
        <dsp:cNvPr id="0" name=""/>
        <dsp:cNvSpPr/>
      </dsp:nvSpPr>
      <dsp:spPr>
        <a:xfrm>
          <a:off x="6141831" y="2381726"/>
          <a:ext cx="529272" cy="529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8006B-3C1F-EC4B-9D4B-7FE43EFB9A79}">
      <dsp:nvSpPr>
        <dsp:cNvPr id="0" name=""/>
        <dsp:cNvSpPr/>
      </dsp:nvSpPr>
      <dsp:spPr>
        <a:xfrm>
          <a:off x="7346379" y="0"/>
          <a:ext cx="1708929" cy="211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sv-SE" sz="1600" b="1" u="sng" kern="1200" dirty="0"/>
            <a:t>Juni</a:t>
          </a:r>
        </a:p>
        <a:p>
          <a:pPr marL="0" lvl="0" indent="0" algn="ctr" defTabSz="711200">
            <a:lnSpc>
              <a:spcPct val="90000"/>
            </a:lnSpc>
            <a:spcBef>
              <a:spcPct val="0"/>
            </a:spcBef>
            <a:spcAft>
              <a:spcPct val="35000"/>
            </a:spcAft>
            <a:buNone/>
          </a:pPr>
          <a:r>
            <a:rPr lang="sv-SE" sz="1600" kern="1200" dirty="0"/>
            <a:t>7/6</a:t>
          </a:r>
        </a:p>
        <a:p>
          <a:pPr marL="0" lvl="0" indent="0" algn="ctr" defTabSz="711200">
            <a:lnSpc>
              <a:spcPct val="90000"/>
            </a:lnSpc>
            <a:spcBef>
              <a:spcPct val="0"/>
            </a:spcBef>
            <a:spcAft>
              <a:spcPct val="35000"/>
            </a:spcAft>
            <a:buNone/>
          </a:pPr>
          <a:r>
            <a:rPr lang="sv-SE" sz="1600" kern="1200" dirty="0"/>
            <a:t>Info till </a:t>
          </a:r>
          <a:r>
            <a:rPr lang="sv-SE" sz="1600" kern="1200" dirty="0" err="1"/>
            <a:t>medical</a:t>
          </a:r>
          <a:r>
            <a:rPr lang="sv-SE" sz="1600" kern="1200" dirty="0"/>
            <a:t> teams SDHL om nytt skaderegister.</a:t>
          </a:r>
        </a:p>
      </dsp:txBody>
      <dsp:txXfrm>
        <a:off x="7346379" y="0"/>
        <a:ext cx="1708929" cy="2117090"/>
      </dsp:txXfrm>
    </dsp:sp>
    <dsp:sp modelId="{6B57B21C-B7A9-834A-A1D1-1C69043486AF}">
      <dsp:nvSpPr>
        <dsp:cNvPr id="0" name=""/>
        <dsp:cNvSpPr/>
      </dsp:nvSpPr>
      <dsp:spPr>
        <a:xfrm>
          <a:off x="7936208" y="2381726"/>
          <a:ext cx="529272" cy="529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54A9EA-0BBB-6E44-A5D8-5CAA467A9612}">
      <dsp:nvSpPr>
        <dsp:cNvPr id="0" name=""/>
        <dsp:cNvSpPr/>
      </dsp:nvSpPr>
      <dsp:spPr>
        <a:xfrm>
          <a:off x="9140755" y="3175634"/>
          <a:ext cx="1708929" cy="211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sv-SE" sz="1600" b="1" u="sng" kern="1200" dirty="0"/>
            <a:t>Juni</a:t>
          </a:r>
        </a:p>
        <a:p>
          <a:pPr marL="0" lvl="0" indent="0" algn="ctr" defTabSz="711200">
            <a:lnSpc>
              <a:spcPct val="90000"/>
            </a:lnSpc>
            <a:spcBef>
              <a:spcPct val="0"/>
            </a:spcBef>
            <a:spcAft>
              <a:spcPct val="35000"/>
            </a:spcAft>
            <a:buNone/>
          </a:pPr>
          <a:r>
            <a:rPr lang="sv-SE" sz="1600" kern="1200" dirty="0"/>
            <a:t>28/6</a:t>
          </a:r>
        </a:p>
        <a:p>
          <a:pPr marL="0" lvl="0" indent="0" algn="ctr" defTabSz="711200">
            <a:lnSpc>
              <a:spcPct val="90000"/>
            </a:lnSpc>
            <a:spcBef>
              <a:spcPct val="0"/>
            </a:spcBef>
            <a:spcAft>
              <a:spcPct val="35000"/>
            </a:spcAft>
            <a:buNone/>
          </a:pPr>
          <a:r>
            <a:rPr lang="sv-SE" sz="1600" kern="1200" dirty="0"/>
            <a:t>Utskick av ny utb. film till klubbarna genom SDHL och NDHL. SIF genom HOKO.</a:t>
          </a:r>
        </a:p>
      </dsp:txBody>
      <dsp:txXfrm>
        <a:off x="9140755" y="3175634"/>
        <a:ext cx="1708929" cy="2117090"/>
      </dsp:txXfrm>
    </dsp:sp>
    <dsp:sp modelId="{8C3C9A3F-F4A7-6343-A76A-E4B7780BBEA3}">
      <dsp:nvSpPr>
        <dsp:cNvPr id="0" name=""/>
        <dsp:cNvSpPr/>
      </dsp:nvSpPr>
      <dsp:spPr>
        <a:xfrm>
          <a:off x="9730584" y="2381726"/>
          <a:ext cx="529272" cy="529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373E0-A27A-C947-B9DB-3F2C1D6B8425}">
      <dsp:nvSpPr>
        <dsp:cNvPr id="0" name=""/>
        <dsp:cNvSpPr/>
      </dsp:nvSpPr>
      <dsp:spPr>
        <a:xfrm>
          <a:off x="0" y="1430574"/>
          <a:ext cx="10800202" cy="190969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B88B52-021F-F847-BDFD-430DBBE3B084}">
      <dsp:nvSpPr>
        <dsp:cNvPr id="0" name=""/>
        <dsp:cNvSpPr/>
      </dsp:nvSpPr>
      <dsp:spPr>
        <a:xfrm>
          <a:off x="5708" y="0"/>
          <a:ext cx="2096480" cy="1909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sv-SE" sz="1600" b="1" u="sng" kern="1200" dirty="0"/>
            <a:t>Juli</a:t>
          </a:r>
        </a:p>
        <a:p>
          <a:pPr marL="0" lvl="0" indent="0" algn="ctr" defTabSz="711200">
            <a:lnSpc>
              <a:spcPct val="90000"/>
            </a:lnSpc>
            <a:spcBef>
              <a:spcPct val="0"/>
            </a:spcBef>
            <a:spcAft>
              <a:spcPct val="35000"/>
            </a:spcAft>
            <a:buNone/>
          </a:pPr>
          <a:r>
            <a:rPr lang="sv-SE" sz="1600" b="0" u="none" kern="1200" dirty="0"/>
            <a:t>25-29/7 Skövde</a:t>
          </a:r>
        </a:p>
        <a:p>
          <a:pPr marL="0" lvl="0" indent="0" algn="ctr" defTabSz="711200">
            <a:lnSpc>
              <a:spcPct val="90000"/>
            </a:lnSpc>
            <a:spcBef>
              <a:spcPct val="0"/>
            </a:spcBef>
            <a:spcAft>
              <a:spcPct val="35000"/>
            </a:spcAft>
            <a:buNone/>
          </a:pPr>
          <a:r>
            <a:rPr lang="sv-SE" sz="1600" b="0" u="none" kern="1200" dirty="0"/>
            <a:t>DK o OO</a:t>
          </a:r>
        </a:p>
        <a:p>
          <a:pPr marL="0" lvl="0" indent="0" algn="ctr" defTabSz="711200">
            <a:lnSpc>
              <a:spcPct val="90000"/>
            </a:lnSpc>
            <a:spcBef>
              <a:spcPct val="0"/>
            </a:spcBef>
            <a:spcAft>
              <a:spcPct val="35000"/>
            </a:spcAft>
            <a:buNone/>
          </a:pPr>
          <a:r>
            <a:rPr lang="sv-SE" sz="1600" kern="1200" dirty="0"/>
            <a:t>2 matcher med fullkontakt mätningar och utvärdering.</a:t>
          </a:r>
        </a:p>
      </dsp:txBody>
      <dsp:txXfrm>
        <a:off x="5708" y="0"/>
        <a:ext cx="2096480" cy="1909699"/>
      </dsp:txXfrm>
    </dsp:sp>
    <dsp:sp modelId="{8D9BB9CF-F389-8347-8002-FE81C3AED91B}">
      <dsp:nvSpPr>
        <dsp:cNvPr id="0" name=""/>
        <dsp:cNvSpPr/>
      </dsp:nvSpPr>
      <dsp:spPr>
        <a:xfrm>
          <a:off x="815236" y="2148411"/>
          <a:ext cx="477424" cy="4774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DE87F9-EE78-F646-AC53-01070AACCDC1}">
      <dsp:nvSpPr>
        <dsp:cNvPr id="0" name=""/>
        <dsp:cNvSpPr/>
      </dsp:nvSpPr>
      <dsp:spPr>
        <a:xfrm>
          <a:off x="2174687" y="2864548"/>
          <a:ext cx="1449958" cy="1909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sv-SE" sz="1600" b="1" u="sng" kern="1200" dirty="0"/>
            <a:t>Sep</a:t>
          </a:r>
          <a:r>
            <a:rPr lang="sv-SE" sz="1600" kern="1200" dirty="0"/>
            <a:t> </a:t>
          </a:r>
        </a:p>
        <a:p>
          <a:pPr marL="0" lvl="0" indent="0" algn="ctr" defTabSz="711200">
            <a:lnSpc>
              <a:spcPct val="90000"/>
            </a:lnSpc>
            <a:spcBef>
              <a:spcPct val="0"/>
            </a:spcBef>
            <a:spcAft>
              <a:spcPct val="35000"/>
            </a:spcAft>
            <a:buNone/>
          </a:pPr>
          <a:r>
            <a:rPr lang="sv-SE" sz="1600" kern="1200" dirty="0"/>
            <a:t>11/9 fysisk träff SDHL och NDHL klubbar.</a:t>
          </a:r>
        </a:p>
      </dsp:txBody>
      <dsp:txXfrm>
        <a:off x="2174687" y="2864548"/>
        <a:ext cx="1449958" cy="1909699"/>
      </dsp:txXfrm>
    </dsp:sp>
    <dsp:sp modelId="{0A5FDFE2-1119-2A44-9D87-22E2A2DBEC7C}">
      <dsp:nvSpPr>
        <dsp:cNvPr id="0" name=""/>
        <dsp:cNvSpPr/>
      </dsp:nvSpPr>
      <dsp:spPr>
        <a:xfrm>
          <a:off x="2660954" y="2148411"/>
          <a:ext cx="477424" cy="4774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18ADA2-B59E-4646-9C0F-850381687985}">
      <dsp:nvSpPr>
        <dsp:cNvPr id="0" name=""/>
        <dsp:cNvSpPr/>
      </dsp:nvSpPr>
      <dsp:spPr>
        <a:xfrm>
          <a:off x="3697144" y="0"/>
          <a:ext cx="1449958" cy="1909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sv-SE" sz="1600" b="1" u="sng" kern="1200" dirty="0"/>
            <a:t>Okt</a:t>
          </a:r>
          <a:r>
            <a:rPr lang="sv-SE" sz="1600" kern="1200" dirty="0"/>
            <a:t> </a:t>
          </a:r>
        </a:p>
        <a:p>
          <a:pPr marL="0" lvl="0" indent="0" algn="ctr" defTabSz="711200">
            <a:lnSpc>
              <a:spcPct val="90000"/>
            </a:lnSpc>
            <a:spcBef>
              <a:spcPct val="0"/>
            </a:spcBef>
            <a:spcAft>
              <a:spcPct val="35000"/>
            </a:spcAft>
            <a:buNone/>
          </a:pPr>
          <a:r>
            <a:rPr lang="sv-SE" sz="1600" kern="1200" dirty="0"/>
            <a:t>Avstämning med </a:t>
          </a:r>
          <a:r>
            <a:rPr lang="sv-SE" sz="1600" kern="1200" dirty="0" err="1"/>
            <a:t>medical</a:t>
          </a:r>
          <a:r>
            <a:rPr lang="sv-SE" sz="1600" kern="1200" dirty="0"/>
            <a:t> teams.</a:t>
          </a:r>
        </a:p>
        <a:p>
          <a:pPr marL="0" lvl="0" indent="0" algn="ctr" defTabSz="711200">
            <a:lnSpc>
              <a:spcPct val="90000"/>
            </a:lnSpc>
            <a:spcBef>
              <a:spcPct val="0"/>
            </a:spcBef>
            <a:spcAft>
              <a:spcPct val="35000"/>
            </a:spcAft>
            <a:buNone/>
          </a:pPr>
          <a:r>
            <a:rPr lang="sv-SE" sz="1600" kern="1200" dirty="0"/>
            <a:t>Teams möte</a:t>
          </a:r>
        </a:p>
      </dsp:txBody>
      <dsp:txXfrm>
        <a:off x="3697144" y="0"/>
        <a:ext cx="1449958" cy="1909699"/>
      </dsp:txXfrm>
    </dsp:sp>
    <dsp:sp modelId="{61731FA8-2493-7B48-A014-5295BCD8D13D}">
      <dsp:nvSpPr>
        <dsp:cNvPr id="0" name=""/>
        <dsp:cNvSpPr/>
      </dsp:nvSpPr>
      <dsp:spPr>
        <a:xfrm>
          <a:off x="4183411" y="2148411"/>
          <a:ext cx="477424" cy="4774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5A796-F858-F843-8CE8-3186A94DF76A}">
      <dsp:nvSpPr>
        <dsp:cNvPr id="0" name=""/>
        <dsp:cNvSpPr/>
      </dsp:nvSpPr>
      <dsp:spPr>
        <a:xfrm>
          <a:off x="5219600" y="2864548"/>
          <a:ext cx="1449958" cy="1909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sv-SE" sz="1600" b="1" u="sng" kern="1200" dirty="0"/>
            <a:t>Nov</a:t>
          </a:r>
        </a:p>
        <a:p>
          <a:pPr marL="0" lvl="0" indent="0" algn="ctr" defTabSz="711200">
            <a:lnSpc>
              <a:spcPct val="90000"/>
            </a:lnSpc>
            <a:spcBef>
              <a:spcPct val="0"/>
            </a:spcBef>
            <a:spcAft>
              <a:spcPct val="35000"/>
            </a:spcAft>
            <a:buNone/>
          </a:pPr>
          <a:r>
            <a:rPr lang="sv-SE" sz="1600" kern="1200" dirty="0"/>
            <a:t>Sportchefer/Tränare SDHL NDHL  avstämning.</a:t>
          </a:r>
        </a:p>
        <a:p>
          <a:pPr marL="0" lvl="0" indent="0" algn="ctr" defTabSz="711200">
            <a:lnSpc>
              <a:spcPct val="90000"/>
            </a:lnSpc>
            <a:spcBef>
              <a:spcPct val="0"/>
            </a:spcBef>
            <a:spcAft>
              <a:spcPct val="35000"/>
            </a:spcAft>
            <a:buNone/>
          </a:pPr>
          <a:r>
            <a:rPr lang="sv-SE" sz="1600" kern="1200" dirty="0"/>
            <a:t>Teams möte.</a:t>
          </a:r>
        </a:p>
      </dsp:txBody>
      <dsp:txXfrm>
        <a:off x="5219600" y="2864548"/>
        <a:ext cx="1449958" cy="1909699"/>
      </dsp:txXfrm>
    </dsp:sp>
    <dsp:sp modelId="{FD6DB7A4-E764-8141-B8E1-C634F7E5A363}">
      <dsp:nvSpPr>
        <dsp:cNvPr id="0" name=""/>
        <dsp:cNvSpPr/>
      </dsp:nvSpPr>
      <dsp:spPr>
        <a:xfrm>
          <a:off x="5705867" y="2148411"/>
          <a:ext cx="477424" cy="4774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401FC9-563D-164A-B579-CA0B807CA6AD}">
      <dsp:nvSpPr>
        <dsp:cNvPr id="0" name=""/>
        <dsp:cNvSpPr/>
      </dsp:nvSpPr>
      <dsp:spPr>
        <a:xfrm>
          <a:off x="6742057" y="117823"/>
          <a:ext cx="1449958" cy="1438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sv-SE" sz="1600" b="1" u="sng" kern="1200" dirty="0"/>
            <a:t>Dec</a:t>
          </a:r>
          <a:r>
            <a:rPr lang="sv-SE" sz="1600" kern="1200" dirty="0"/>
            <a:t> </a:t>
          </a:r>
        </a:p>
        <a:p>
          <a:pPr marL="0" lvl="0" indent="0" algn="ctr" defTabSz="711200">
            <a:lnSpc>
              <a:spcPct val="90000"/>
            </a:lnSpc>
            <a:spcBef>
              <a:spcPct val="0"/>
            </a:spcBef>
            <a:spcAft>
              <a:spcPct val="35000"/>
            </a:spcAft>
            <a:buNone/>
          </a:pPr>
          <a:r>
            <a:rPr lang="sv-SE" sz="1600" kern="1200" dirty="0"/>
            <a:t>Spelarenkät utvärdering.</a:t>
          </a:r>
        </a:p>
      </dsp:txBody>
      <dsp:txXfrm>
        <a:off x="6742057" y="117823"/>
        <a:ext cx="1449958" cy="1438404"/>
      </dsp:txXfrm>
    </dsp:sp>
    <dsp:sp modelId="{39466200-646A-6F41-AF47-5EE1298B5F36}">
      <dsp:nvSpPr>
        <dsp:cNvPr id="0" name=""/>
        <dsp:cNvSpPr/>
      </dsp:nvSpPr>
      <dsp:spPr>
        <a:xfrm>
          <a:off x="7228324" y="2030587"/>
          <a:ext cx="477424" cy="4774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02C6CC-59D1-7941-930F-C2C679AB7712}">
      <dsp:nvSpPr>
        <dsp:cNvPr id="0" name=""/>
        <dsp:cNvSpPr/>
      </dsp:nvSpPr>
      <dsp:spPr>
        <a:xfrm>
          <a:off x="8264514" y="2864548"/>
          <a:ext cx="1449958" cy="1909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sv-SE" sz="1600" b="1" u="sng" kern="1200" dirty="0"/>
            <a:t>Dec</a:t>
          </a:r>
          <a:r>
            <a:rPr lang="sv-SE" sz="1600" kern="1200" dirty="0"/>
            <a:t> </a:t>
          </a:r>
        </a:p>
        <a:p>
          <a:pPr marL="0" lvl="0" indent="0" algn="ctr" defTabSz="711200">
            <a:lnSpc>
              <a:spcPct val="90000"/>
            </a:lnSpc>
            <a:spcBef>
              <a:spcPct val="0"/>
            </a:spcBef>
            <a:spcAft>
              <a:spcPct val="35000"/>
            </a:spcAft>
            <a:buNone/>
          </a:pPr>
          <a:r>
            <a:rPr lang="sv-SE" sz="1600" kern="1200" dirty="0"/>
            <a:t>Avstämning domare.</a:t>
          </a:r>
        </a:p>
        <a:p>
          <a:pPr marL="0" lvl="0" indent="0" algn="ctr" defTabSz="711200">
            <a:lnSpc>
              <a:spcPct val="90000"/>
            </a:lnSpc>
            <a:spcBef>
              <a:spcPct val="0"/>
            </a:spcBef>
            <a:spcAft>
              <a:spcPct val="35000"/>
            </a:spcAft>
            <a:buNone/>
          </a:pPr>
          <a:r>
            <a:rPr lang="sv-SE" sz="1600" kern="1200" dirty="0"/>
            <a:t>Teams möte</a:t>
          </a:r>
        </a:p>
      </dsp:txBody>
      <dsp:txXfrm>
        <a:off x="8264514" y="2864548"/>
        <a:ext cx="1449958" cy="1909699"/>
      </dsp:txXfrm>
    </dsp:sp>
    <dsp:sp modelId="{661BC727-4191-7840-BCD1-E47522DEBAC6}">
      <dsp:nvSpPr>
        <dsp:cNvPr id="0" name=""/>
        <dsp:cNvSpPr/>
      </dsp:nvSpPr>
      <dsp:spPr>
        <a:xfrm>
          <a:off x="8750781" y="2148411"/>
          <a:ext cx="477424" cy="4774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373E0-A27A-C947-B9DB-3F2C1D6B8425}">
      <dsp:nvSpPr>
        <dsp:cNvPr id="0" name=""/>
        <dsp:cNvSpPr/>
      </dsp:nvSpPr>
      <dsp:spPr>
        <a:xfrm>
          <a:off x="0" y="1622537"/>
          <a:ext cx="11614130" cy="2117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846817-9AA7-AA44-B616-697A1B04C32F}">
      <dsp:nvSpPr>
        <dsp:cNvPr id="0" name=""/>
        <dsp:cNvSpPr/>
      </dsp:nvSpPr>
      <dsp:spPr>
        <a:xfrm>
          <a:off x="0" y="0"/>
          <a:ext cx="3368551" cy="1510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sv-SE" sz="1600" b="1" u="sng" kern="1200" dirty="0"/>
            <a:t>Jan</a:t>
          </a:r>
        </a:p>
        <a:p>
          <a:pPr marL="0" lvl="0" indent="0" algn="ctr" defTabSz="711200">
            <a:lnSpc>
              <a:spcPct val="90000"/>
            </a:lnSpc>
            <a:spcBef>
              <a:spcPct val="0"/>
            </a:spcBef>
            <a:spcAft>
              <a:spcPct val="35000"/>
            </a:spcAft>
            <a:buNone/>
          </a:pPr>
          <a:r>
            <a:rPr lang="sv-SE" sz="1600" kern="1200" dirty="0"/>
            <a:t>Utvärdering </a:t>
          </a:r>
          <a:r>
            <a:rPr lang="sv-SE" sz="1600" kern="1200" dirty="0" err="1"/>
            <a:t>medical</a:t>
          </a:r>
          <a:r>
            <a:rPr lang="sv-SE" sz="1600" kern="1200" dirty="0"/>
            <a:t> teams.</a:t>
          </a:r>
        </a:p>
        <a:p>
          <a:pPr marL="0" lvl="0" indent="0" algn="ctr" defTabSz="711200">
            <a:lnSpc>
              <a:spcPct val="90000"/>
            </a:lnSpc>
            <a:spcBef>
              <a:spcPct val="0"/>
            </a:spcBef>
            <a:spcAft>
              <a:spcPct val="35000"/>
            </a:spcAft>
            <a:buNone/>
          </a:pPr>
          <a:r>
            <a:rPr lang="sv-SE" sz="1600" kern="1200" dirty="0"/>
            <a:t>Teams möte</a:t>
          </a:r>
        </a:p>
      </dsp:txBody>
      <dsp:txXfrm>
        <a:off x="0" y="0"/>
        <a:ext cx="3368551" cy="1510818"/>
      </dsp:txXfrm>
    </dsp:sp>
    <dsp:sp modelId="{7907C03D-1723-4C4F-AB24-40C6B9E118F8}">
      <dsp:nvSpPr>
        <dsp:cNvPr id="0" name=""/>
        <dsp:cNvSpPr/>
      </dsp:nvSpPr>
      <dsp:spPr>
        <a:xfrm>
          <a:off x="1410675" y="2413038"/>
          <a:ext cx="529272" cy="529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E2E164-7088-DD4F-ABDC-6C33F07B6A96}">
      <dsp:nvSpPr>
        <dsp:cNvPr id="0" name=""/>
        <dsp:cNvSpPr/>
      </dsp:nvSpPr>
      <dsp:spPr>
        <a:xfrm>
          <a:off x="3542082" y="3623097"/>
          <a:ext cx="3368551" cy="1520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sv-SE" sz="1600" b="1" u="sng" kern="1200" dirty="0"/>
            <a:t>Feb</a:t>
          </a:r>
        </a:p>
        <a:p>
          <a:pPr marL="0" lvl="0" indent="0" algn="ctr" defTabSz="711200">
            <a:lnSpc>
              <a:spcPct val="90000"/>
            </a:lnSpc>
            <a:spcBef>
              <a:spcPct val="0"/>
            </a:spcBef>
            <a:spcAft>
              <a:spcPct val="35000"/>
            </a:spcAft>
            <a:buNone/>
          </a:pPr>
          <a:r>
            <a:rPr lang="sv-SE" sz="1600" kern="1200" dirty="0"/>
            <a:t>Sportchefer/Tränare SDHL NDHL  avstämning.</a:t>
          </a:r>
        </a:p>
        <a:p>
          <a:pPr marL="0" lvl="0" indent="0" algn="ctr" defTabSz="711200">
            <a:lnSpc>
              <a:spcPct val="90000"/>
            </a:lnSpc>
            <a:spcBef>
              <a:spcPct val="0"/>
            </a:spcBef>
            <a:spcAft>
              <a:spcPct val="35000"/>
            </a:spcAft>
            <a:buNone/>
          </a:pPr>
          <a:r>
            <a:rPr lang="sv-SE" sz="1600" kern="1200" dirty="0"/>
            <a:t>Teams möte </a:t>
          </a:r>
        </a:p>
      </dsp:txBody>
      <dsp:txXfrm>
        <a:off x="3542082" y="3623097"/>
        <a:ext cx="3368551" cy="1520472"/>
      </dsp:txXfrm>
    </dsp:sp>
    <dsp:sp modelId="{148DC34A-5729-3E4A-9F9C-267D60558508}">
      <dsp:nvSpPr>
        <dsp:cNvPr id="0" name=""/>
        <dsp:cNvSpPr/>
      </dsp:nvSpPr>
      <dsp:spPr>
        <a:xfrm>
          <a:off x="4961722" y="2404273"/>
          <a:ext cx="529272" cy="529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C2AA99-984F-ED42-AAD8-902CF768BA50}">
      <dsp:nvSpPr>
        <dsp:cNvPr id="0" name=""/>
        <dsp:cNvSpPr/>
      </dsp:nvSpPr>
      <dsp:spPr>
        <a:xfrm>
          <a:off x="7079061" y="147090"/>
          <a:ext cx="3368551" cy="1528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sv-SE" sz="1600" b="1" u="sng" kern="1200" dirty="0"/>
            <a:t>April</a:t>
          </a:r>
        </a:p>
        <a:p>
          <a:pPr marL="0" lvl="0" indent="0" algn="ctr" defTabSz="711200">
            <a:lnSpc>
              <a:spcPct val="90000"/>
            </a:lnSpc>
            <a:spcBef>
              <a:spcPct val="0"/>
            </a:spcBef>
            <a:spcAft>
              <a:spcPct val="35000"/>
            </a:spcAft>
            <a:buNone/>
          </a:pPr>
          <a:r>
            <a:rPr lang="sv-SE" sz="1600" kern="1200" dirty="0"/>
            <a:t>Utvärdering av säsongen 2022/2023</a:t>
          </a:r>
        </a:p>
        <a:p>
          <a:pPr marL="0" lvl="0" indent="0" algn="ctr" defTabSz="711200">
            <a:lnSpc>
              <a:spcPct val="90000"/>
            </a:lnSpc>
            <a:spcBef>
              <a:spcPct val="0"/>
            </a:spcBef>
            <a:spcAft>
              <a:spcPct val="35000"/>
            </a:spcAft>
            <a:buNone/>
          </a:pPr>
          <a:r>
            <a:rPr lang="sv-SE" sz="1600" kern="1200" dirty="0"/>
            <a:t>Fortsätta vs Avsluta</a:t>
          </a:r>
        </a:p>
      </dsp:txBody>
      <dsp:txXfrm>
        <a:off x="7079061" y="147090"/>
        <a:ext cx="3368551" cy="1528729"/>
      </dsp:txXfrm>
    </dsp:sp>
    <dsp:sp modelId="{E14FA1DC-BDBF-9545-A64B-557720018772}">
      <dsp:nvSpPr>
        <dsp:cNvPr id="0" name=""/>
        <dsp:cNvSpPr/>
      </dsp:nvSpPr>
      <dsp:spPr>
        <a:xfrm>
          <a:off x="8484633" y="2375311"/>
          <a:ext cx="529272" cy="529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96994-99EB-1242-AEF0-7A57D5B0A9F1}" type="datetimeFigureOut">
              <a:rPr lang="sv-SE" smtClean="0"/>
              <a:t>2022-08-08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D22CC-A85D-B24E-8276-DE0B44440930}" type="slidenum">
              <a:rPr lang="sv-SE" smtClean="0"/>
              <a:t>‹#›</a:t>
            </a:fld>
            <a:endParaRPr lang="sv-SE"/>
          </a:p>
        </p:txBody>
      </p:sp>
    </p:spTree>
    <p:extLst>
      <p:ext uri="{BB962C8B-B14F-4D97-AF65-F5344CB8AC3E}">
        <p14:creationId xmlns:p14="http://schemas.microsoft.com/office/powerpoint/2010/main" val="2249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tx2"/>
        </a:solidFill>
        <a:effectLst/>
      </p:bgPr>
    </p:bg>
    <p:spTree>
      <p:nvGrpSpPr>
        <p:cNvPr id="1" name=""/>
        <p:cNvGrpSpPr/>
        <p:nvPr/>
      </p:nvGrpSpPr>
      <p:grpSpPr>
        <a:xfrm>
          <a:off x="0" y="0"/>
          <a:ext cx="0" cy="0"/>
          <a:chOff x="0" y="0"/>
          <a:chExt cx="0" cy="0"/>
        </a:xfrm>
      </p:grpSpPr>
      <p:sp>
        <p:nvSpPr>
          <p:cNvPr id="20" name="Frihandsfigur 19">
            <a:extLst>
              <a:ext uri="{FF2B5EF4-FFF2-40B4-BE49-F238E27FC236}">
                <a16:creationId xmlns:a16="http://schemas.microsoft.com/office/drawing/2014/main" id="{2F6DD7AC-9642-6F48-B894-6FCF79843240}"/>
              </a:ext>
            </a:extLst>
          </p:cNvPr>
          <p:cNvSpPr/>
          <p:nvPr userDrawn="1"/>
        </p:nvSpPr>
        <p:spPr>
          <a:xfrm>
            <a:off x="6096000" y="0"/>
            <a:ext cx="6110736" cy="6858000"/>
          </a:xfrm>
          <a:custGeom>
            <a:avLst/>
            <a:gdLst>
              <a:gd name="connsiteX0" fmla="*/ 3410552 w 6110736"/>
              <a:gd name="connsiteY0" fmla="*/ 0 h 6858000"/>
              <a:gd name="connsiteX1" fmla="*/ 6110736 w 6110736"/>
              <a:gd name="connsiteY1" fmla="*/ 0 h 6858000"/>
              <a:gd name="connsiteX2" fmla="*/ 6110736 w 6110736"/>
              <a:gd name="connsiteY2" fmla="*/ 6858000 h 6858000"/>
              <a:gd name="connsiteX3" fmla="*/ 0 w 61107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10736" h="6858000">
                <a:moveTo>
                  <a:pt x="3410552" y="0"/>
                </a:moveTo>
                <a:lnTo>
                  <a:pt x="6110736" y="0"/>
                </a:lnTo>
                <a:lnTo>
                  <a:pt x="611073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7" name="Rätvinklig triangel 16">
            <a:extLst>
              <a:ext uri="{FF2B5EF4-FFF2-40B4-BE49-F238E27FC236}">
                <a16:creationId xmlns:a16="http://schemas.microsoft.com/office/drawing/2014/main" id="{E5036009-7537-0D4D-9E90-5138A71E4321}"/>
              </a:ext>
            </a:extLst>
          </p:cNvPr>
          <p:cNvSpPr/>
          <p:nvPr userDrawn="1"/>
        </p:nvSpPr>
        <p:spPr>
          <a:xfrm flipH="1">
            <a:off x="7051313" y="527777"/>
            <a:ext cx="5155423" cy="633022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966707B8-A044-1540-9C8D-A113D28114BC}"/>
              </a:ext>
            </a:extLst>
          </p:cNvPr>
          <p:cNvSpPr>
            <a:spLocks noGrp="1"/>
          </p:cNvSpPr>
          <p:nvPr>
            <p:ph type="ctrTitle"/>
          </p:nvPr>
        </p:nvSpPr>
        <p:spPr>
          <a:xfrm>
            <a:off x="550864" y="944563"/>
            <a:ext cx="7308850" cy="3924300"/>
          </a:xfrm>
        </p:spPr>
        <p:txBody>
          <a:bodyPr anchor="t" anchorCtr="0">
            <a:noAutofit/>
          </a:bodyPr>
          <a:lstStyle>
            <a:lvl1pPr algn="l">
              <a:defRPr sz="880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9186D2C0-A13A-4F46-819D-5FB4A6B3C2BD}"/>
              </a:ext>
            </a:extLst>
          </p:cNvPr>
          <p:cNvSpPr>
            <a:spLocks noGrp="1"/>
          </p:cNvSpPr>
          <p:nvPr>
            <p:ph type="subTitle" idx="1"/>
          </p:nvPr>
        </p:nvSpPr>
        <p:spPr>
          <a:xfrm>
            <a:off x="550863" y="5132388"/>
            <a:ext cx="5400675" cy="1104899"/>
          </a:xfrm>
        </p:spPr>
        <p:txBody>
          <a:bodyPr anchor="b" anchorCtr="0">
            <a:no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Platshållare för sidfot 9">
            <a:extLst>
              <a:ext uri="{FF2B5EF4-FFF2-40B4-BE49-F238E27FC236}">
                <a16:creationId xmlns:a16="http://schemas.microsoft.com/office/drawing/2014/main" id="{656AF280-A9FB-7D4A-91C0-F9C8FEEFCEE8}"/>
              </a:ext>
            </a:extLst>
          </p:cNvPr>
          <p:cNvSpPr>
            <a:spLocks noGrp="1"/>
          </p:cNvSpPr>
          <p:nvPr>
            <p:ph type="ftr" sz="quarter" idx="10"/>
          </p:nvPr>
        </p:nvSpPr>
        <p:spPr/>
        <p:txBody>
          <a:bodyPr/>
          <a:lstStyle>
            <a:lvl1pPr>
              <a:defRPr>
                <a:solidFill>
                  <a:schemeClr val="bg1"/>
                </a:solidFill>
              </a:defRPr>
            </a:lvl1pPr>
          </a:lstStyle>
          <a:p>
            <a:endParaRPr lang="sv-SE" dirty="0"/>
          </a:p>
        </p:txBody>
      </p:sp>
      <p:sp>
        <p:nvSpPr>
          <p:cNvPr id="11" name="Platshållare för bildnummer 10">
            <a:extLst>
              <a:ext uri="{FF2B5EF4-FFF2-40B4-BE49-F238E27FC236}">
                <a16:creationId xmlns:a16="http://schemas.microsoft.com/office/drawing/2014/main" id="{1E1CE82D-3126-9A42-901C-046260DBB925}"/>
              </a:ext>
            </a:extLst>
          </p:cNvPr>
          <p:cNvSpPr>
            <a:spLocks noGrp="1"/>
          </p:cNvSpPr>
          <p:nvPr>
            <p:ph type="sldNum" sz="quarter" idx="11"/>
          </p:nvPr>
        </p:nvSpPr>
        <p:spPr/>
        <p:txBody>
          <a:bodyPr/>
          <a:lstStyle>
            <a:lvl1pPr>
              <a:defRPr>
                <a:solidFill>
                  <a:schemeClr val="bg1"/>
                </a:solidFill>
              </a:defRPr>
            </a:lvl1pPr>
          </a:lstStyle>
          <a:p>
            <a:fld id="{6DDB0A55-353B-0141-AD40-F868C66FD585}" type="slidenum">
              <a:rPr lang="sv-SE" smtClean="0"/>
              <a:pPr/>
              <a:t>‹#›</a:t>
            </a:fld>
            <a:endParaRPr lang="sv-SE" dirty="0"/>
          </a:p>
        </p:txBody>
      </p:sp>
      <p:sp>
        <p:nvSpPr>
          <p:cNvPr id="12" name="textruta 11">
            <a:extLst>
              <a:ext uri="{FF2B5EF4-FFF2-40B4-BE49-F238E27FC236}">
                <a16:creationId xmlns:a16="http://schemas.microsoft.com/office/drawing/2014/main" id="{CCB8FC5A-5686-AC44-B9DB-540DCC0D9BD0}"/>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SVENSKA ISHOCKEYFÖRBUNDET</a:t>
            </a:r>
          </a:p>
        </p:txBody>
      </p:sp>
      <p:cxnSp>
        <p:nvCxnSpPr>
          <p:cNvPr id="14" name="Rak 13">
            <a:extLst>
              <a:ext uri="{FF2B5EF4-FFF2-40B4-BE49-F238E27FC236}">
                <a16:creationId xmlns:a16="http://schemas.microsoft.com/office/drawing/2014/main" id="{CE3345CC-A849-9D4A-BBD2-CA36FCD2A543}"/>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7D3E23D5-BB42-BA44-AA1E-B7A5A3EDB993}"/>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319F77A2-C999-BC48-AB73-28133356D52B}"/>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Bildobjekt 21">
            <a:extLst>
              <a:ext uri="{FF2B5EF4-FFF2-40B4-BE49-F238E27FC236}">
                <a16:creationId xmlns:a16="http://schemas.microsoft.com/office/drawing/2014/main" id="{5AB0991B-9DC7-C541-B785-D4DF979F3809}"/>
              </a:ext>
            </a:extLst>
          </p:cNvPr>
          <p:cNvPicPr>
            <a:picLocks noChangeAspect="1"/>
          </p:cNvPicPr>
          <p:nvPr userDrawn="1"/>
        </p:nvPicPr>
        <p:blipFill>
          <a:blip r:embed="rId2"/>
          <a:stretch>
            <a:fillRect/>
          </a:stretch>
        </p:blipFill>
        <p:spPr>
          <a:xfrm>
            <a:off x="10276768" y="4875661"/>
            <a:ext cx="1570673" cy="1570673"/>
          </a:xfrm>
          <a:prstGeom prst="rect">
            <a:avLst/>
          </a:prstGeom>
        </p:spPr>
      </p:pic>
    </p:spTree>
    <p:extLst>
      <p:ext uri="{BB962C8B-B14F-4D97-AF65-F5344CB8AC3E}">
        <p14:creationId xmlns:p14="http://schemas.microsoft.com/office/powerpoint/2010/main" val="3228902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DA15B-DCEA-BF40-A94D-78E5795E40F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6106CA-A850-C349-8A5C-9286DB2C0F23}"/>
              </a:ext>
            </a:extLst>
          </p:cNvPr>
          <p:cNvSpPr>
            <a:spLocks noGrp="1"/>
          </p:cNvSpPr>
          <p:nvPr>
            <p:ph idx="1"/>
          </p:nvPr>
        </p:nvSpPr>
        <p:spPr>
          <a:xfrm>
            <a:off x="550862" y="2349500"/>
            <a:ext cx="7308851" cy="38877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6">
            <a:extLst>
              <a:ext uri="{FF2B5EF4-FFF2-40B4-BE49-F238E27FC236}">
                <a16:creationId xmlns:a16="http://schemas.microsoft.com/office/drawing/2014/main" id="{7A9EA7C5-98A5-EB49-96BC-942F5050CCF7}"/>
              </a:ext>
            </a:extLst>
          </p:cNvPr>
          <p:cNvSpPr>
            <a:spLocks noGrp="1"/>
          </p:cNvSpPr>
          <p:nvPr>
            <p:ph type="ftr" sz="quarter" idx="10"/>
          </p:nvPr>
        </p:nvSpPr>
        <p:spPr/>
        <p:txBody>
          <a:bodyPr/>
          <a:lstStyle/>
          <a:p>
            <a:endParaRPr lang="sv-SE" dirty="0"/>
          </a:p>
        </p:txBody>
      </p:sp>
      <p:sp>
        <p:nvSpPr>
          <p:cNvPr id="8" name="Platshållare för bildnummer 7">
            <a:extLst>
              <a:ext uri="{FF2B5EF4-FFF2-40B4-BE49-F238E27FC236}">
                <a16:creationId xmlns:a16="http://schemas.microsoft.com/office/drawing/2014/main" id="{B371777A-EFBB-C845-9B94-6ED0B50E64B4}"/>
              </a:ext>
            </a:extLst>
          </p:cNvPr>
          <p:cNvSpPr>
            <a:spLocks noGrp="1"/>
          </p:cNvSpPr>
          <p:nvPr>
            <p:ph type="sldNum" sz="quarter" idx="11"/>
          </p:nvPr>
        </p:nvSpPr>
        <p:spPr/>
        <p:txBody>
          <a:bodyPr/>
          <a:lstStyle/>
          <a:p>
            <a:fld id="{6DDB0A55-353B-0141-AD40-F868C66FD585}" type="slidenum">
              <a:rPr lang="sv-SE" smtClean="0"/>
              <a:pPr/>
              <a:t>‹#›</a:t>
            </a:fld>
            <a:endParaRPr lang="sv-SE" dirty="0"/>
          </a:p>
        </p:txBody>
      </p:sp>
      <p:cxnSp>
        <p:nvCxnSpPr>
          <p:cNvPr id="10" name="Rak 9">
            <a:extLst>
              <a:ext uri="{FF2B5EF4-FFF2-40B4-BE49-F238E27FC236}">
                <a16:creationId xmlns:a16="http://schemas.microsoft.com/office/drawing/2014/main" id="{8B96CDE7-D709-5A4C-8A74-873073D6DBDD}"/>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AD44677-CE36-C64A-84EA-605486E90C9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CA9E33DF-49C7-774B-937C-92A986BA0CC8}"/>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7704B15-F29F-7749-920D-E10A4678A3E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428079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77BD3E-9CB2-5146-81B6-7B3D6E6A29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2349499"/>
            <a:ext cx="5388913" cy="388778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29E8296F-689A-E842-A126-E96D3F6F2401}"/>
              </a:ext>
            </a:extLst>
          </p:cNvPr>
          <p:cNvSpPr>
            <a:spLocks noGrp="1"/>
          </p:cNvSpPr>
          <p:nvPr>
            <p:ph sz="half" idx="2"/>
          </p:nvPr>
        </p:nvSpPr>
        <p:spPr>
          <a:xfrm>
            <a:off x="6240462" y="2349500"/>
            <a:ext cx="5400676" cy="38877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90956305-92FB-8140-AF48-C669378DE67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390852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delar, underrubrik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77BD3E-9CB2-5146-81B6-7B3D6E6A29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2841172"/>
            <a:ext cx="5388913" cy="33961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29E8296F-689A-E842-A126-E96D3F6F2401}"/>
              </a:ext>
            </a:extLst>
          </p:cNvPr>
          <p:cNvSpPr>
            <a:spLocks noGrp="1"/>
          </p:cNvSpPr>
          <p:nvPr>
            <p:ph sz="half" idx="2"/>
          </p:nvPr>
        </p:nvSpPr>
        <p:spPr>
          <a:xfrm>
            <a:off x="6240462" y="2841168"/>
            <a:ext cx="5400676" cy="33960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90956305-92FB-8140-AF48-C669378DE67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
        <p:nvSpPr>
          <p:cNvPr id="13" name="Platshållare för text 12">
            <a:extLst>
              <a:ext uri="{FF2B5EF4-FFF2-40B4-BE49-F238E27FC236}">
                <a16:creationId xmlns:a16="http://schemas.microsoft.com/office/drawing/2014/main" id="{01299719-76E9-404C-828E-2AE5D1A5DB4D}"/>
              </a:ext>
            </a:extLst>
          </p:cNvPr>
          <p:cNvSpPr>
            <a:spLocks noGrp="1"/>
          </p:cNvSpPr>
          <p:nvPr>
            <p:ph type="body" sz="quarter" idx="14" hasCustomPrompt="1"/>
          </p:nvPr>
        </p:nvSpPr>
        <p:spPr>
          <a:xfrm>
            <a:off x="561974" y="2349501"/>
            <a:ext cx="5388913" cy="323850"/>
          </a:xfrm>
        </p:spPr>
        <p:txBody>
          <a:bodyPr/>
          <a:lstStyle>
            <a:lvl1pPr marL="0" indent="0">
              <a:lnSpc>
                <a:spcPct val="90000"/>
              </a:lnSpc>
              <a:buNone/>
              <a:defRPr sz="2800">
                <a:latin typeface="+mj-lt"/>
              </a:defRPr>
            </a:lvl1pPr>
          </a:lstStyle>
          <a:p>
            <a:pPr lvl="0"/>
            <a:r>
              <a:rPr lang="sv-SE" dirty="0"/>
              <a:t>Rubrik (1 rad)</a:t>
            </a:r>
          </a:p>
        </p:txBody>
      </p:sp>
      <p:sp>
        <p:nvSpPr>
          <p:cNvPr id="14" name="Platshållare för text 12">
            <a:extLst>
              <a:ext uri="{FF2B5EF4-FFF2-40B4-BE49-F238E27FC236}">
                <a16:creationId xmlns:a16="http://schemas.microsoft.com/office/drawing/2014/main" id="{3062BEC9-CB39-B74E-AAFE-5A69B0A091FE}"/>
              </a:ext>
            </a:extLst>
          </p:cNvPr>
          <p:cNvSpPr>
            <a:spLocks noGrp="1"/>
          </p:cNvSpPr>
          <p:nvPr>
            <p:ph type="body" sz="quarter" idx="15" hasCustomPrompt="1"/>
          </p:nvPr>
        </p:nvSpPr>
        <p:spPr>
          <a:xfrm>
            <a:off x="6240462" y="2349501"/>
            <a:ext cx="5388913" cy="323850"/>
          </a:xfrm>
        </p:spPr>
        <p:txBody>
          <a:bodyPr/>
          <a:lstStyle>
            <a:lvl1pPr marL="0" indent="0">
              <a:lnSpc>
                <a:spcPct val="90000"/>
              </a:lnSpc>
              <a:buNone/>
              <a:defRPr sz="2800">
                <a:latin typeface="+mj-lt"/>
              </a:defRPr>
            </a:lvl1pPr>
          </a:lstStyle>
          <a:p>
            <a:pPr lvl="0"/>
            <a:r>
              <a:rPr lang="sv-SE" dirty="0"/>
              <a:t>Rubrik (1 rad)</a:t>
            </a:r>
          </a:p>
        </p:txBody>
      </p:sp>
    </p:spTree>
    <p:extLst>
      <p:ext uri="{BB962C8B-B14F-4D97-AF65-F5344CB8AC3E}">
        <p14:creationId xmlns:p14="http://schemas.microsoft.com/office/powerpoint/2010/main" val="3332407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text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text 12">
            <a:extLst>
              <a:ext uri="{FF2B5EF4-FFF2-40B4-BE49-F238E27FC236}">
                <a16:creationId xmlns:a16="http://schemas.microsoft.com/office/drawing/2014/main" id="{CE0DBA84-9ABA-E94A-A2E1-BF26F440CD9E}"/>
              </a:ext>
            </a:extLst>
          </p:cNvPr>
          <p:cNvSpPr>
            <a:spLocks noGrp="1"/>
          </p:cNvSpPr>
          <p:nvPr>
            <p:ph type="body" sz="quarter" idx="14" hasCustomPrompt="1"/>
          </p:nvPr>
        </p:nvSpPr>
        <p:spPr>
          <a:xfrm>
            <a:off x="561975" y="2349500"/>
            <a:ext cx="3517900" cy="1116013"/>
          </a:xfrm>
        </p:spPr>
        <p:txBody>
          <a:bodyPr/>
          <a:lstStyle>
            <a:lvl1pPr marL="0" indent="0">
              <a:lnSpc>
                <a:spcPct val="90000"/>
              </a:lnSpc>
              <a:buNone/>
              <a:defRPr sz="2800">
                <a:latin typeface="+mj-lt"/>
              </a:defRPr>
            </a:lvl1pPr>
          </a:lstStyle>
          <a:p>
            <a:pPr lvl="0"/>
            <a:r>
              <a:rPr lang="sv-SE" dirty="0"/>
              <a:t>Rubrik</a:t>
            </a:r>
          </a:p>
        </p:txBody>
      </p:sp>
      <p:sp>
        <p:nvSpPr>
          <p:cNvPr id="14" name="Platshållare för text 12">
            <a:extLst>
              <a:ext uri="{FF2B5EF4-FFF2-40B4-BE49-F238E27FC236}">
                <a16:creationId xmlns:a16="http://schemas.microsoft.com/office/drawing/2014/main" id="{8C792B2F-8C5D-3741-A9FD-557921CC8F79}"/>
              </a:ext>
            </a:extLst>
          </p:cNvPr>
          <p:cNvSpPr>
            <a:spLocks noGrp="1"/>
          </p:cNvSpPr>
          <p:nvPr>
            <p:ph type="body" sz="quarter" idx="15" hasCustomPrompt="1"/>
          </p:nvPr>
        </p:nvSpPr>
        <p:spPr>
          <a:xfrm>
            <a:off x="4332288" y="2349500"/>
            <a:ext cx="3517900" cy="1116013"/>
          </a:xfrm>
        </p:spPr>
        <p:txBody>
          <a:bodyPr/>
          <a:lstStyle>
            <a:lvl1pPr marL="0" indent="0">
              <a:lnSpc>
                <a:spcPct val="90000"/>
              </a:lnSpc>
              <a:buNone/>
              <a:defRPr sz="2800">
                <a:latin typeface="+mj-lt"/>
              </a:defRPr>
            </a:lvl1pPr>
          </a:lstStyle>
          <a:p>
            <a:pPr lvl="0"/>
            <a:r>
              <a:rPr lang="sv-SE" dirty="0"/>
              <a:t>Rubrik</a:t>
            </a:r>
          </a:p>
        </p:txBody>
      </p:sp>
      <p:sp>
        <p:nvSpPr>
          <p:cNvPr id="15" name="Platshållare för text 12">
            <a:extLst>
              <a:ext uri="{FF2B5EF4-FFF2-40B4-BE49-F238E27FC236}">
                <a16:creationId xmlns:a16="http://schemas.microsoft.com/office/drawing/2014/main" id="{82254402-08A3-024B-9E26-8C1B9562B552}"/>
              </a:ext>
            </a:extLst>
          </p:cNvPr>
          <p:cNvSpPr>
            <a:spLocks noGrp="1"/>
          </p:cNvSpPr>
          <p:nvPr>
            <p:ph type="body" sz="quarter" idx="16" hasCustomPrompt="1"/>
          </p:nvPr>
        </p:nvSpPr>
        <p:spPr>
          <a:xfrm>
            <a:off x="8111475" y="2349500"/>
            <a:ext cx="3517900" cy="1116013"/>
          </a:xfrm>
        </p:spPr>
        <p:txBody>
          <a:bodyPr/>
          <a:lstStyle>
            <a:lvl1pPr marL="0" indent="0">
              <a:lnSpc>
                <a:spcPct val="90000"/>
              </a:lnSpc>
              <a:buNone/>
              <a:defRPr sz="2800">
                <a:latin typeface="+mj-lt"/>
              </a:defRPr>
            </a:lvl1pPr>
          </a:lstStyle>
          <a:p>
            <a:pPr lvl="0"/>
            <a:r>
              <a:rPr lang="sv-SE" dirty="0"/>
              <a:t>Rubrik</a:t>
            </a:r>
          </a:p>
        </p:txBody>
      </p:sp>
      <p:sp>
        <p:nvSpPr>
          <p:cNvPr id="17" name="Platshållare för text 16">
            <a:extLst>
              <a:ext uri="{FF2B5EF4-FFF2-40B4-BE49-F238E27FC236}">
                <a16:creationId xmlns:a16="http://schemas.microsoft.com/office/drawing/2014/main" id="{4D835752-9C0F-924A-BCA1-03BD9F24E002}"/>
              </a:ext>
            </a:extLst>
          </p:cNvPr>
          <p:cNvSpPr>
            <a:spLocks noGrp="1"/>
          </p:cNvSpPr>
          <p:nvPr>
            <p:ph type="body" sz="quarter" idx="17"/>
          </p:nvPr>
        </p:nvSpPr>
        <p:spPr>
          <a:xfrm>
            <a:off x="550863"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text 16">
            <a:extLst>
              <a:ext uri="{FF2B5EF4-FFF2-40B4-BE49-F238E27FC236}">
                <a16:creationId xmlns:a16="http://schemas.microsoft.com/office/drawing/2014/main" id="{4A2AF407-962D-684E-B9E4-EFAF7ACD05E8}"/>
              </a:ext>
            </a:extLst>
          </p:cNvPr>
          <p:cNvSpPr>
            <a:spLocks noGrp="1"/>
          </p:cNvSpPr>
          <p:nvPr>
            <p:ph type="body" sz="quarter" idx="18"/>
          </p:nvPr>
        </p:nvSpPr>
        <p:spPr>
          <a:xfrm>
            <a:off x="4332288"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9" name="Platshållare för text 16">
            <a:extLst>
              <a:ext uri="{FF2B5EF4-FFF2-40B4-BE49-F238E27FC236}">
                <a16:creationId xmlns:a16="http://schemas.microsoft.com/office/drawing/2014/main" id="{982B7EF6-B150-D747-B13E-F3745AA2F2DE}"/>
              </a:ext>
            </a:extLst>
          </p:cNvPr>
          <p:cNvSpPr>
            <a:spLocks noGrp="1"/>
          </p:cNvSpPr>
          <p:nvPr>
            <p:ph type="body" sz="quarter" idx="19"/>
          </p:nvPr>
        </p:nvSpPr>
        <p:spPr>
          <a:xfrm>
            <a:off x="8111475"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6" name="textruta 15">
            <a:extLst>
              <a:ext uri="{FF2B5EF4-FFF2-40B4-BE49-F238E27FC236}">
                <a16:creationId xmlns:a16="http://schemas.microsoft.com/office/drawing/2014/main" id="{09362776-7D47-144B-8651-9EAD6994B6DA}"/>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341490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DA15B-DCEA-BF40-A94D-78E5795E40FE}"/>
              </a:ext>
            </a:extLst>
          </p:cNvPr>
          <p:cNvSpPr>
            <a:spLocks noGrp="1"/>
          </p:cNvSpPr>
          <p:nvPr>
            <p:ph type="title"/>
          </p:nvPr>
        </p:nvSpPr>
        <p:spPr/>
        <p:txBody>
          <a:bodyPr/>
          <a:lstStyle/>
          <a:p>
            <a:r>
              <a:rPr lang="sv-SE"/>
              <a:t>Klicka här för att ändra mall för rubrikformat</a:t>
            </a:r>
          </a:p>
        </p:txBody>
      </p:sp>
      <p:sp>
        <p:nvSpPr>
          <p:cNvPr id="7" name="Platshållare för sidfot 6">
            <a:extLst>
              <a:ext uri="{FF2B5EF4-FFF2-40B4-BE49-F238E27FC236}">
                <a16:creationId xmlns:a16="http://schemas.microsoft.com/office/drawing/2014/main" id="{7A9EA7C5-98A5-EB49-96BC-942F5050CCF7}"/>
              </a:ext>
            </a:extLst>
          </p:cNvPr>
          <p:cNvSpPr>
            <a:spLocks noGrp="1"/>
          </p:cNvSpPr>
          <p:nvPr>
            <p:ph type="ftr" sz="quarter" idx="10"/>
          </p:nvPr>
        </p:nvSpPr>
        <p:spPr/>
        <p:txBody>
          <a:bodyPr/>
          <a:lstStyle/>
          <a:p>
            <a:endParaRPr lang="sv-SE" dirty="0"/>
          </a:p>
        </p:txBody>
      </p:sp>
      <p:sp>
        <p:nvSpPr>
          <p:cNvPr id="8" name="Platshållare för bildnummer 7">
            <a:extLst>
              <a:ext uri="{FF2B5EF4-FFF2-40B4-BE49-F238E27FC236}">
                <a16:creationId xmlns:a16="http://schemas.microsoft.com/office/drawing/2014/main" id="{B371777A-EFBB-C845-9B94-6ED0B50E64B4}"/>
              </a:ext>
            </a:extLst>
          </p:cNvPr>
          <p:cNvSpPr>
            <a:spLocks noGrp="1"/>
          </p:cNvSpPr>
          <p:nvPr>
            <p:ph type="sldNum" sz="quarter" idx="11"/>
          </p:nvPr>
        </p:nvSpPr>
        <p:spPr/>
        <p:txBody>
          <a:bodyPr/>
          <a:lstStyle/>
          <a:p>
            <a:fld id="{6DDB0A55-353B-0141-AD40-F868C66FD585}" type="slidenum">
              <a:rPr lang="sv-SE" smtClean="0"/>
              <a:pPr/>
              <a:t>‹#›</a:t>
            </a:fld>
            <a:endParaRPr lang="sv-SE" dirty="0"/>
          </a:p>
        </p:txBody>
      </p:sp>
      <p:cxnSp>
        <p:nvCxnSpPr>
          <p:cNvPr id="10" name="Rak 9">
            <a:extLst>
              <a:ext uri="{FF2B5EF4-FFF2-40B4-BE49-F238E27FC236}">
                <a16:creationId xmlns:a16="http://schemas.microsoft.com/office/drawing/2014/main" id="{8B96CDE7-D709-5A4C-8A74-873073D6DBDD}"/>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AD44677-CE36-C64A-84EA-605486E90C9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CA9E33DF-49C7-774B-937C-92A986BA0CC8}"/>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latshållare för tabell 4">
            <a:extLst>
              <a:ext uri="{FF2B5EF4-FFF2-40B4-BE49-F238E27FC236}">
                <a16:creationId xmlns:a16="http://schemas.microsoft.com/office/drawing/2014/main" id="{07DDA31B-8F91-D740-A211-40480B558AD6}"/>
              </a:ext>
            </a:extLst>
          </p:cNvPr>
          <p:cNvSpPr>
            <a:spLocks noGrp="1"/>
          </p:cNvSpPr>
          <p:nvPr>
            <p:ph type="tbl" sz="quarter" idx="12" hasCustomPrompt="1"/>
          </p:nvPr>
        </p:nvSpPr>
        <p:spPr>
          <a:xfrm>
            <a:off x="550863" y="2349500"/>
            <a:ext cx="11090276" cy="3887788"/>
          </a:xfrm>
        </p:spPr>
        <p:txBody>
          <a:bodyPr/>
          <a:lstStyle>
            <a:lvl1pPr>
              <a:defRPr sz="1400"/>
            </a:lvl1pPr>
          </a:lstStyle>
          <a:p>
            <a:r>
              <a:rPr lang="sv-SE" dirty="0"/>
              <a:t>Klicka på ikonen för att infoga tabell</a:t>
            </a:r>
          </a:p>
        </p:txBody>
      </p:sp>
      <p:sp>
        <p:nvSpPr>
          <p:cNvPr id="13" name="textruta 12">
            <a:extLst>
              <a:ext uri="{FF2B5EF4-FFF2-40B4-BE49-F238E27FC236}">
                <a16:creationId xmlns:a16="http://schemas.microsoft.com/office/drawing/2014/main" id="{07615A89-FE2B-3142-94E1-61BB850B7CC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920759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3716338"/>
            <a:ext cx="5388913"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ubrik 4">
            <a:extLst>
              <a:ext uri="{FF2B5EF4-FFF2-40B4-BE49-F238E27FC236}">
                <a16:creationId xmlns:a16="http://schemas.microsoft.com/office/drawing/2014/main" id="{3436C107-F872-9B48-A1B6-DADC5F4853A7}"/>
              </a:ext>
            </a:extLst>
          </p:cNvPr>
          <p:cNvSpPr>
            <a:spLocks noGrp="1"/>
          </p:cNvSpPr>
          <p:nvPr>
            <p:ph type="title"/>
          </p:nvPr>
        </p:nvSpPr>
        <p:spPr>
          <a:xfrm>
            <a:off x="550863" y="944563"/>
            <a:ext cx="5400676" cy="2520948"/>
          </a:xfrm>
        </p:spPr>
        <p:txBody>
          <a:bodyPr/>
          <a:lstStyle/>
          <a:p>
            <a:r>
              <a:rPr lang="sv-SE"/>
              <a:t>Klicka här för att ändra mall för rubrikformat</a:t>
            </a:r>
            <a:endParaRPr lang="sv-SE" dirty="0"/>
          </a:p>
        </p:txBody>
      </p: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6240463" y="944563"/>
            <a:ext cx="5400675" cy="5292725"/>
          </a:xfrm>
        </p:spPr>
        <p:txBody>
          <a:bodyPr bIns="720000" anchor="ctr" anchorCtr="0"/>
          <a:lstStyle>
            <a:lvl1pPr marL="0" indent="0" algn="ctr">
              <a:buNone/>
              <a:defRPr/>
            </a:lvl1pPr>
          </a:lstStyle>
          <a:p>
            <a:r>
              <a:rPr lang="sv-SE" dirty="0"/>
              <a:t>Klicka på ikonen eller dra och släpp för att infoga bild</a:t>
            </a:r>
          </a:p>
        </p:txBody>
      </p:sp>
      <p:sp>
        <p:nvSpPr>
          <p:cNvPr id="12" name="textruta 11">
            <a:extLst>
              <a:ext uri="{FF2B5EF4-FFF2-40B4-BE49-F238E27FC236}">
                <a16:creationId xmlns:a16="http://schemas.microsoft.com/office/drawing/2014/main" id="{1FE832A4-654C-D94E-8C3C-0F5048B2E1A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3668143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2349501"/>
            <a:ext cx="5388913" cy="11160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5"/>
            <a:ext cx="5388912" cy="1145383"/>
          </a:xfrm>
        </p:spPr>
        <p:txBody>
          <a:bodyPr anchor="b" anchorCtr="0"/>
          <a:lstStyle>
            <a:lvl1pPr marL="0" indent="0">
              <a:lnSpc>
                <a:spcPct val="90000"/>
              </a:lnSpc>
              <a:buNone/>
              <a:defRPr sz="2800">
                <a:latin typeface="+mj-lt"/>
              </a:defRPr>
            </a:lvl1pPr>
          </a:lstStyle>
          <a:p>
            <a:pPr lvl="0"/>
            <a:r>
              <a:rPr lang="sv-SE" dirty="0"/>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359198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latshållare för innehåll 2">
            <a:extLst>
              <a:ext uri="{FF2B5EF4-FFF2-40B4-BE49-F238E27FC236}">
                <a16:creationId xmlns:a16="http://schemas.microsoft.com/office/drawing/2014/main" id="{D83D04A5-8DD1-DC40-9F14-9BED06B45D7C}"/>
              </a:ext>
            </a:extLst>
          </p:cNvPr>
          <p:cNvSpPr>
            <a:spLocks noGrp="1"/>
          </p:cNvSpPr>
          <p:nvPr>
            <p:ph sz="half" idx="15"/>
          </p:nvPr>
        </p:nvSpPr>
        <p:spPr>
          <a:xfrm>
            <a:off x="6240462" y="5123385"/>
            <a:ext cx="5388913" cy="11160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6" name="Platshållare för bild 12">
            <a:extLst>
              <a:ext uri="{FF2B5EF4-FFF2-40B4-BE49-F238E27FC236}">
                <a16:creationId xmlns:a16="http://schemas.microsoft.com/office/drawing/2014/main" id="{C6C9E705-4E13-8F47-A454-AE9C6E1E4E0D}"/>
              </a:ext>
            </a:extLst>
          </p:cNvPr>
          <p:cNvSpPr>
            <a:spLocks noGrp="1"/>
          </p:cNvSpPr>
          <p:nvPr>
            <p:ph type="pic" sz="quarter" idx="16" hasCustomPrompt="1"/>
          </p:nvPr>
        </p:nvSpPr>
        <p:spPr>
          <a:xfrm>
            <a:off x="562625" y="3718448"/>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7" name="Platshållare för text 12">
            <a:extLst>
              <a:ext uri="{FF2B5EF4-FFF2-40B4-BE49-F238E27FC236}">
                <a16:creationId xmlns:a16="http://schemas.microsoft.com/office/drawing/2014/main" id="{DD7516D5-5DE9-FA44-8582-D836A38EE6D4}"/>
              </a:ext>
            </a:extLst>
          </p:cNvPr>
          <p:cNvSpPr>
            <a:spLocks noGrp="1"/>
          </p:cNvSpPr>
          <p:nvPr>
            <p:ph type="body" sz="quarter" idx="17" hasCustomPrompt="1"/>
          </p:nvPr>
        </p:nvSpPr>
        <p:spPr>
          <a:xfrm>
            <a:off x="6240463" y="3725589"/>
            <a:ext cx="5388912" cy="1145383"/>
          </a:xfrm>
        </p:spPr>
        <p:txBody>
          <a:bodyPr anchor="b" anchorCtr="0"/>
          <a:lstStyle>
            <a:lvl1pPr marL="0" indent="0">
              <a:lnSpc>
                <a:spcPct val="90000"/>
              </a:lnSpc>
              <a:buNone/>
              <a:defRPr sz="2800">
                <a:latin typeface="+mj-lt"/>
              </a:defRPr>
            </a:lvl1pPr>
          </a:lstStyle>
          <a:p>
            <a:pPr lvl="0"/>
            <a:r>
              <a:rPr lang="sv-SE" dirty="0"/>
              <a:t>Rubrik på 1-2 rader</a:t>
            </a:r>
          </a:p>
        </p:txBody>
      </p:sp>
      <p:sp>
        <p:nvSpPr>
          <p:cNvPr id="18" name="textruta 17">
            <a:extLst>
              <a:ext uri="{FF2B5EF4-FFF2-40B4-BE49-F238E27FC236}">
                <a16:creationId xmlns:a16="http://schemas.microsoft.com/office/drawing/2014/main" id="{4EEE611F-E648-8F4B-858C-8BADDFF48364}"/>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3908141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5400675" cy="1598400"/>
          </a:xfrm>
        </p:spPr>
        <p:txBody>
          <a:bodyPr bIns="720000" anchor="ctr" anchorCtr="0"/>
          <a:lstStyle>
            <a:lvl1pPr marL="0" indent="0" algn="ctr">
              <a:buNone/>
              <a:defRPr/>
            </a:lvl1pPr>
          </a:lstStyle>
          <a:p>
            <a:r>
              <a:rPr lang="sv-SE" dirty="0"/>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6"/>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6240462"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5400675" cy="1598400"/>
          </a:xfrm>
        </p:spPr>
        <p:txBody>
          <a:bodyPr bIns="720000" anchor="ctr" anchorCtr="0"/>
          <a:lstStyle>
            <a:lvl1pPr marL="0" indent="0" algn="ctr">
              <a:buNone/>
              <a:defRPr/>
            </a:lvl1pPr>
          </a:lstStyle>
          <a:p>
            <a:r>
              <a:rPr lang="sv-SE" dirty="0"/>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6240463" y="2779113"/>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6240462"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5400675" cy="1598400"/>
          </a:xfrm>
        </p:spPr>
        <p:txBody>
          <a:bodyPr bIns="720000" anchor="ctr" anchorCtr="0"/>
          <a:lstStyle>
            <a:lvl1pPr marL="0" indent="0" algn="ctr">
              <a:buNone/>
              <a:defRPr/>
            </a:lvl1pPr>
          </a:lstStyle>
          <a:p>
            <a:r>
              <a:rPr lang="sv-SE" dirty="0"/>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6240463" y="4631886"/>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sp>
        <p:nvSpPr>
          <p:cNvPr id="23" name="textruta 22">
            <a:extLst>
              <a:ext uri="{FF2B5EF4-FFF2-40B4-BE49-F238E27FC236}">
                <a16:creationId xmlns:a16="http://schemas.microsoft.com/office/drawing/2014/main" id="{B0CC904D-38C7-8743-A852-0994CBBD65B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601279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6"/>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6240462"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6240463" y="2779113"/>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6240462"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6240463" y="4631886"/>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sp>
        <p:nvSpPr>
          <p:cNvPr id="27" name="Platshållare för bild 12">
            <a:extLst>
              <a:ext uri="{FF2B5EF4-FFF2-40B4-BE49-F238E27FC236}">
                <a16:creationId xmlns:a16="http://schemas.microsoft.com/office/drawing/2014/main" id="{AE15FD14-EFDD-CF47-8C0F-15E090D95BF4}"/>
              </a:ext>
            </a:extLst>
          </p:cNvPr>
          <p:cNvSpPr>
            <a:spLocks noGrp="1"/>
          </p:cNvSpPr>
          <p:nvPr>
            <p:ph type="pic" sz="quarter" idx="27" hasCustomPrompt="1"/>
          </p:nvPr>
        </p:nvSpPr>
        <p:spPr>
          <a:xfrm>
            <a:off x="3375401" y="94456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8" name="Platshållare för bild 12">
            <a:extLst>
              <a:ext uri="{FF2B5EF4-FFF2-40B4-BE49-F238E27FC236}">
                <a16:creationId xmlns:a16="http://schemas.microsoft.com/office/drawing/2014/main" id="{806B3DFA-38DA-6544-9F4C-E46C730CE2AE}"/>
              </a:ext>
            </a:extLst>
          </p:cNvPr>
          <p:cNvSpPr>
            <a:spLocks noGrp="1"/>
          </p:cNvSpPr>
          <p:nvPr>
            <p:ph type="pic" sz="quarter" idx="28" hasCustomPrompt="1"/>
          </p:nvPr>
        </p:nvSpPr>
        <p:spPr>
          <a:xfrm>
            <a:off x="3375401" y="278465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9" name="Platshållare för bild 12">
            <a:extLst>
              <a:ext uri="{FF2B5EF4-FFF2-40B4-BE49-F238E27FC236}">
                <a16:creationId xmlns:a16="http://schemas.microsoft.com/office/drawing/2014/main" id="{00042F67-8CE9-2443-B608-BB6F18BB489E}"/>
              </a:ext>
            </a:extLst>
          </p:cNvPr>
          <p:cNvSpPr>
            <a:spLocks noGrp="1"/>
          </p:cNvSpPr>
          <p:nvPr>
            <p:ph type="pic" sz="quarter" idx="29" hasCustomPrompt="1"/>
          </p:nvPr>
        </p:nvSpPr>
        <p:spPr>
          <a:xfrm>
            <a:off x="3375401" y="462474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3" name="textruta 22">
            <a:extLst>
              <a:ext uri="{FF2B5EF4-FFF2-40B4-BE49-F238E27FC236}">
                <a16:creationId xmlns:a16="http://schemas.microsoft.com/office/drawing/2014/main" id="{21438363-5A76-1E4C-835D-ABD9E96E69E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3996092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bilder och text, 2">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3375401"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3375401" y="951706"/>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3375400"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3375401" y="2779113"/>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3375400"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3375401" y="4631886"/>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sp>
        <p:nvSpPr>
          <p:cNvPr id="23" name="textruta 22">
            <a:extLst>
              <a:ext uri="{FF2B5EF4-FFF2-40B4-BE49-F238E27FC236}">
                <a16:creationId xmlns:a16="http://schemas.microsoft.com/office/drawing/2014/main" id="{41E92EAC-AEB1-1947-92B1-6C7853D0D24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104004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6240463" y="944563"/>
            <a:ext cx="5388912" cy="3931097"/>
          </a:xfrm>
        </p:spPr>
        <p:txBody>
          <a:bodyPr anchor="t" anchorCtr="0">
            <a:noAutofit/>
          </a:bodyPr>
          <a:lstStyle>
            <a:lvl1pPr>
              <a:defRPr sz="4800">
                <a:solidFill>
                  <a:schemeClr val="tx2"/>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p>
            <a:fld id="{6DDB0A55-353B-0141-AD40-F868C66FD585}" type="slidenum">
              <a:rPr lang="sv-SE" smtClean="0"/>
              <a:t>‹#›</a:t>
            </a:fld>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3"/>
          <a:stretch>
            <a:fillRect/>
          </a:stretch>
        </p:blipFill>
        <p:spPr>
          <a:xfrm>
            <a:off x="10276768" y="4875661"/>
            <a:ext cx="1570673" cy="1570673"/>
          </a:xfrm>
          <a:prstGeom prst="rect">
            <a:avLst/>
          </a:prstGeom>
        </p:spPr>
      </p:pic>
      <p:cxnSp>
        <p:nvCxnSpPr>
          <p:cNvPr id="83" name="Rak 82">
            <a:extLst>
              <a:ext uri="{FF2B5EF4-FFF2-40B4-BE49-F238E27FC236}">
                <a16:creationId xmlns:a16="http://schemas.microsoft.com/office/drawing/2014/main" id="{914572DA-559E-924C-A7D8-F6D3CCA95FB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Rak 83">
            <a:extLst>
              <a:ext uri="{FF2B5EF4-FFF2-40B4-BE49-F238E27FC236}">
                <a16:creationId xmlns:a16="http://schemas.microsoft.com/office/drawing/2014/main" id="{107A4A46-9DEE-7642-8319-450855838C6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Rak 84">
            <a:extLst>
              <a:ext uri="{FF2B5EF4-FFF2-40B4-BE49-F238E27FC236}">
                <a16:creationId xmlns:a16="http://schemas.microsoft.com/office/drawing/2014/main" id="{7F5148C0-9E14-F14D-BE44-8981124E3849}"/>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ruta 85">
            <a:extLst>
              <a:ext uri="{FF2B5EF4-FFF2-40B4-BE49-F238E27FC236}">
                <a16:creationId xmlns:a16="http://schemas.microsoft.com/office/drawing/2014/main" id="{F5AB4C7D-3B28-4A44-BE39-D142465A465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1460113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3"/>
            <a:ext cx="11090275" cy="5292725"/>
          </a:xfrm>
        </p:spPr>
        <p:txBody>
          <a:bodyPr bIns="720000" anchor="ctr" anchorCtr="0"/>
          <a:lstStyle>
            <a:lvl1pPr marL="0" indent="0" algn="ctr">
              <a:buNone/>
              <a:defRPr/>
            </a:lvl1pPr>
          </a:lstStyle>
          <a:p>
            <a:r>
              <a:rPr lang="sv-SE" dirty="0"/>
              <a:t>Klicka på ikonen eller dra och släpp för att infoga bild</a:t>
            </a:r>
          </a:p>
        </p:txBody>
      </p:sp>
      <p:sp>
        <p:nvSpPr>
          <p:cNvPr id="12" name="textruta 11">
            <a:extLst>
              <a:ext uri="{FF2B5EF4-FFF2-40B4-BE49-F238E27FC236}">
                <a16:creationId xmlns:a16="http://schemas.microsoft.com/office/drawing/2014/main" id="{66029B08-3F47-E14D-8D2E-E0DF33F3210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953349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media 2">
            <a:extLst>
              <a:ext uri="{FF2B5EF4-FFF2-40B4-BE49-F238E27FC236}">
                <a16:creationId xmlns:a16="http://schemas.microsoft.com/office/drawing/2014/main" id="{F72A2872-44F5-DB4E-9337-542FD9401AA5}"/>
              </a:ext>
            </a:extLst>
          </p:cNvPr>
          <p:cNvSpPr>
            <a:spLocks noGrp="1"/>
          </p:cNvSpPr>
          <p:nvPr>
            <p:ph type="media" sz="quarter" idx="13" hasCustomPrompt="1"/>
          </p:nvPr>
        </p:nvSpPr>
        <p:spPr>
          <a:xfrm>
            <a:off x="550863" y="944563"/>
            <a:ext cx="11090275" cy="5292725"/>
          </a:xfrm>
        </p:spPr>
        <p:txBody>
          <a:bodyPr bIns="720000" anchor="ctr" anchorCtr="0"/>
          <a:lstStyle>
            <a:lvl1pPr marL="0" indent="0" algn="ctr">
              <a:buNone/>
              <a:defRPr/>
            </a:lvl1pPr>
          </a:lstStyle>
          <a:p>
            <a:r>
              <a:rPr lang="sv-SE" dirty="0"/>
              <a:t>Klicka på ikonen eller dra och släpp för att infoga film</a:t>
            </a:r>
          </a:p>
        </p:txBody>
      </p:sp>
      <p:sp>
        <p:nvSpPr>
          <p:cNvPr id="12" name="textruta 11">
            <a:extLst>
              <a:ext uri="{FF2B5EF4-FFF2-40B4-BE49-F238E27FC236}">
                <a16:creationId xmlns:a16="http://schemas.microsoft.com/office/drawing/2014/main" id="{2E18F012-1B58-DD4D-BEBC-11AD159314CD}"/>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146284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Film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media 2">
            <a:extLst>
              <a:ext uri="{FF2B5EF4-FFF2-40B4-BE49-F238E27FC236}">
                <a16:creationId xmlns:a16="http://schemas.microsoft.com/office/drawing/2014/main" id="{F72A2872-44F5-DB4E-9337-542FD9401AA5}"/>
              </a:ext>
            </a:extLst>
          </p:cNvPr>
          <p:cNvSpPr>
            <a:spLocks noGrp="1"/>
          </p:cNvSpPr>
          <p:nvPr>
            <p:ph type="media" sz="quarter" idx="13" hasCustomPrompt="1"/>
          </p:nvPr>
        </p:nvSpPr>
        <p:spPr>
          <a:xfrm>
            <a:off x="550863" y="944564"/>
            <a:ext cx="5400675" cy="2520950"/>
          </a:xfrm>
        </p:spPr>
        <p:txBody>
          <a:bodyPr bIns="720000" anchor="ctr" anchorCtr="0"/>
          <a:lstStyle>
            <a:lvl1pPr marL="0" indent="0" algn="ctr">
              <a:buNone/>
              <a:defRPr/>
            </a:lvl1pPr>
          </a:lstStyle>
          <a:p>
            <a:r>
              <a:rPr lang="sv-SE" dirty="0"/>
              <a:t>Klicka på ikonen eller dra och släpp för att infoga film</a:t>
            </a:r>
          </a:p>
        </p:txBody>
      </p:sp>
      <p:sp>
        <p:nvSpPr>
          <p:cNvPr id="12" name="textruta 11">
            <a:extLst>
              <a:ext uri="{FF2B5EF4-FFF2-40B4-BE49-F238E27FC236}">
                <a16:creationId xmlns:a16="http://schemas.microsoft.com/office/drawing/2014/main" id="{2E18F012-1B58-DD4D-BEBC-11AD159314CD}"/>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
        <p:nvSpPr>
          <p:cNvPr id="13" name="Platshållare för media 2">
            <a:extLst>
              <a:ext uri="{FF2B5EF4-FFF2-40B4-BE49-F238E27FC236}">
                <a16:creationId xmlns:a16="http://schemas.microsoft.com/office/drawing/2014/main" id="{7467DEAB-F113-A444-8CEA-C69B9875DB7A}"/>
              </a:ext>
            </a:extLst>
          </p:cNvPr>
          <p:cNvSpPr>
            <a:spLocks noGrp="1"/>
          </p:cNvSpPr>
          <p:nvPr>
            <p:ph type="media" sz="quarter" idx="14" hasCustomPrompt="1"/>
          </p:nvPr>
        </p:nvSpPr>
        <p:spPr>
          <a:xfrm>
            <a:off x="550863" y="3713437"/>
            <a:ext cx="5400675" cy="2520950"/>
          </a:xfrm>
        </p:spPr>
        <p:txBody>
          <a:bodyPr bIns="720000" anchor="ctr" anchorCtr="0"/>
          <a:lstStyle>
            <a:lvl1pPr marL="0" indent="0" algn="ctr">
              <a:buNone/>
              <a:defRPr/>
            </a:lvl1pPr>
          </a:lstStyle>
          <a:p>
            <a:r>
              <a:rPr lang="sv-SE" dirty="0"/>
              <a:t>Klicka på ikonen eller dra och släpp för att infoga film</a:t>
            </a:r>
          </a:p>
        </p:txBody>
      </p:sp>
      <p:sp>
        <p:nvSpPr>
          <p:cNvPr id="14" name="Platshållare för media 2">
            <a:extLst>
              <a:ext uri="{FF2B5EF4-FFF2-40B4-BE49-F238E27FC236}">
                <a16:creationId xmlns:a16="http://schemas.microsoft.com/office/drawing/2014/main" id="{56453EB1-3B61-E440-8A6E-E2C6A25364A6}"/>
              </a:ext>
            </a:extLst>
          </p:cNvPr>
          <p:cNvSpPr>
            <a:spLocks noGrp="1"/>
          </p:cNvSpPr>
          <p:nvPr>
            <p:ph type="media" sz="quarter" idx="15" hasCustomPrompt="1"/>
          </p:nvPr>
        </p:nvSpPr>
        <p:spPr>
          <a:xfrm>
            <a:off x="6240462" y="944564"/>
            <a:ext cx="5400675" cy="2520950"/>
          </a:xfrm>
        </p:spPr>
        <p:txBody>
          <a:bodyPr bIns="720000" anchor="ctr" anchorCtr="0"/>
          <a:lstStyle>
            <a:lvl1pPr marL="0" indent="0" algn="ctr">
              <a:buNone/>
              <a:defRPr/>
            </a:lvl1pPr>
          </a:lstStyle>
          <a:p>
            <a:r>
              <a:rPr lang="sv-SE" dirty="0"/>
              <a:t>Klicka på ikonen eller dra och släpp för att infoga film</a:t>
            </a:r>
          </a:p>
        </p:txBody>
      </p:sp>
      <p:sp>
        <p:nvSpPr>
          <p:cNvPr id="15" name="Platshållare för media 2">
            <a:extLst>
              <a:ext uri="{FF2B5EF4-FFF2-40B4-BE49-F238E27FC236}">
                <a16:creationId xmlns:a16="http://schemas.microsoft.com/office/drawing/2014/main" id="{205CB211-FF83-3342-9CC5-F4D14F0BFACD}"/>
              </a:ext>
            </a:extLst>
          </p:cNvPr>
          <p:cNvSpPr>
            <a:spLocks noGrp="1"/>
          </p:cNvSpPr>
          <p:nvPr>
            <p:ph type="media" sz="quarter" idx="16" hasCustomPrompt="1"/>
          </p:nvPr>
        </p:nvSpPr>
        <p:spPr>
          <a:xfrm>
            <a:off x="6240462" y="3713437"/>
            <a:ext cx="5400675" cy="2520950"/>
          </a:xfrm>
        </p:spPr>
        <p:txBody>
          <a:bodyPr bIns="720000" anchor="ctr" anchorCtr="0"/>
          <a:lstStyle>
            <a:lvl1pPr marL="0" indent="0" algn="ctr">
              <a:buNone/>
              <a:defRPr/>
            </a:lvl1pPr>
          </a:lstStyle>
          <a:p>
            <a:r>
              <a:rPr lang="sv-SE" dirty="0"/>
              <a:t>Klicka på ikonen eller dra och släpp för att infoga film</a:t>
            </a:r>
          </a:p>
        </p:txBody>
      </p:sp>
    </p:spTree>
    <p:extLst>
      <p:ext uri="{BB962C8B-B14F-4D97-AF65-F5344CB8AC3E}">
        <p14:creationId xmlns:p14="http://schemas.microsoft.com/office/powerpoint/2010/main" val="1744586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3"/>
            <a:ext cx="5400675" cy="5292725"/>
          </a:xfrm>
        </p:spPr>
        <p:txBody>
          <a:bodyPr bIns="720000" anchor="ctr" anchorCtr="0"/>
          <a:lstStyle>
            <a:lvl1pPr marL="0" indent="0" algn="ctr">
              <a:buNone/>
              <a:defRPr/>
            </a:lvl1pPr>
          </a:lstStyle>
          <a:p>
            <a:r>
              <a:rPr lang="sv-SE" dirty="0"/>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3"/>
            <a:ext cx="5400675" cy="5292725"/>
          </a:xfrm>
        </p:spPr>
        <p:txBody>
          <a:bodyPr bIns="720000" anchor="ctr" anchorCtr="0"/>
          <a:lstStyle>
            <a:lvl1pPr marL="0" indent="0" algn="ctr">
              <a:buNone/>
              <a:defRPr/>
            </a:lvl1pPr>
          </a:lstStyle>
          <a:p>
            <a:r>
              <a:rPr lang="sv-SE" dirty="0"/>
              <a:t>Klicka på ikonen eller dra och släpp för att infoga bild</a:t>
            </a:r>
          </a:p>
        </p:txBody>
      </p:sp>
      <p:sp>
        <p:nvSpPr>
          <p:cNvPr id="13" name="textruta 12">
            <a:extLst>
              <a:ext uri="{FF2B5EF4-FFF2-40B4-BE49-F238E27FC236}">
                <a16:creationId xmlns:a16="http://schemas.microsoft.com/office/drawing/2014/main" id="{CB6F92E3-D9A7-B741-9D6C-A1C0E4924BB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1129652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4" y="944563"/>
            <a:ext cx="3529012" cy="5292725"/>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3" name="Platshållare för bild 12">
            <a:extLst>
              <a:ext uri="{FF2B5EF4-FFF2-40B4-BE49-F238E27FC236}">
                <a16:creationId xmlns:a16="http://schemas.microsoft.com/office/drawing/2014/main" id="{685CADDF-B3F0-B148-B58D-9B95C18DEA8D}"/>
              </a:ext>
            </a:extLst>
          </p:cNvPr>
          <p:cNvSpPr>
            <a:spLocks noGrp="1"/>
          </p:cNvSpPr>
          <p:nvPr>
            <p:ph type="pic" sz="quarter" idx="14" hasCustomPrompt="1"/>
          </p:nvPr>
        </p:nvSpPr>
        <p:spPr>
          <a:xfrm>
            <a:off x="4332288" y="944563"/>
            <a:ext cx="3529012" cy="5292725"/>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4" name="Platshållare för bild 12">
            <a:extLst>
              <a:ext uri="{FF2B5EF4-FFF2-40B4-BE49-F238E27FC236}">
                <a16:creationId xmlns:a16="http://schemas.microsoft.com/office/drawing/2014/main" id="{B585FAEB-A311-D94B-ADCA-087DF0CDBD1A}"/>
              </a:ext>
            </a:extLst>
          </p:cNvPr>
          <p:cNvSpPr>
            <a:spLocks noGrp="1"/>
          </p:cNvSpPr>
          <p:nvPr>
            <p:ph type="pic" sz="quarter" idx="15" hasCustomPrompt="1"/>
          </p:nvPr>
        </p:nvSpPr>
        <p:spPr>
          <a:xfrm>
            <a:off x="8113712" y="944563"/>
            <a:ext cx="3529012" cy="5292725"/>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2" name="textruta 11">
            <a:extLst>
              <a:ext uri="{FF2B5EF4-FFF2-40B4-BE49-F238E27FC236}">
                <a16:creationId xmlns:a16="http://schemas.microsoft.com/office/drawing/2014/main" id="{581CB40D-6927-824C-A8FF-FB2E27B556E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4065343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5292724"/>
          </a:xfrm>
        </p:spPr>
        <p:txBody>
          <a:bodyPr bIns="720000" anchor="ctr" anchorCtr="0"/>
          <a:lstStyle>
            <a:lvl1pPr marL="0" indent="0" algn="ctr">
              <a:buNone/>
              <a:defRPr/>
            </a:lvl1pPr>
          </a:lstStyle>
          <a:p>
            <a:r>
              <a:rPr lang="sv-SE" dirty="0"/>
              <a:t>Klicka på ikonen eller dra och släpp för att infoga bild</a:t>
            </a:r>
          </a:p>
        </p:txBody>
      </p:sp>
      <p:sp>
        <p:nvSpPr>
          <p:cNvPr id="13" name="Platshållare för bild 12">
            <a:extLst>
              <a:ext uri="{FF2B5EF4-FFF2-40B4-BE49-F238E27FC236}">
                <a16:creationId xmlns:a16="http://schemas.microsoft.com/office/drawing/2014/main" id="{C6094F64-E9BA-E049-8522-4F316DDA4E43}"/>
              </a:ext>
            </a:extLst>
          </p:cNvPr>
          <p:cNvSpPr>
            <a:spLocks noGrp="1"/>
          </p:cNvSpPr>
          <p:nvPr>
            <p:ph type="pic" sz="quarter" idx="15" hasCustomPrompt="1"/>
          </p:nvPr>
        </p:nvSpPr>
        <p:spPr>
          <a:xfrm>
            <a:off x="550863" y="3716338"/>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4" name="textruta 13">
            <a:extLst>
              <a:ext uri="{FF2B5EF4-FFF2-40B4-BE49-F238E27FC236}">
                <a16:creationId xmlns:a16="http://schemas.microsoft.com/office/drawing/2014/main" id="{89E6C523-FD42-6A41-8982-EB0CA25F03C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4075517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5292724"/>
          </a:xfrm>
        </p:spPr>
        <p:txBody>
          <a:bodyPr bIns="720000" anchor="ctr" anchorCtr="0"/>
          <a:lstStyle>
            <a:lvl1pPr marL="0" indent="0" algn="ctr">
              <a:buNone/>
              <a:defRPr/>
            </a:lvl1pPr>
          </a:lstStyle>
          <a:p>
            <a:r>
              <a:rPr lang="sv-SE" dirty="0"/>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4" name="Platshållare för bild 12">
            <a:extLst>
              <a:ext uri="{FF2B5EF4-FFF2-40B4-BE49-F238E27FC236}">
                <a16:creationId xmlns:a16="http://schemas.microsoft.com/office/drawing/2014/main" id="{FFC2BE63-D9E1-3C4A-8073-393A0EDDE186}"/>
              </a:ext>
            </a:extLst>
          </p:cNvPr>
          <p:cNvSpPr>
            <a:spLocks noGrp="1"/>
          </p:cNvSpPr>
          <p:nvPr>
            <p:ph type="pic" sz="quarter" idx="16" hasCustomPrompt="1"/>
          </p:nvPr>
        </p:nvSpPr>
        <p:spPr>
          <a:xfrm>
            <a:off x="6240462" y="3716338"/>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3" name="textruta 12">
            <a:extLst>
              <a:ext uri="{FF2B5EF4-FFF2-40B4-BE49-F238E27FC236}">
                <a16:creationId xmlns:a16="http://schemas.microsoft.com/office/drawing/2014/main" id="{182DFA78-35CC-B542-856E-C8513C67316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3712785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3" name="Platshållare för bild 12">
            <a:extLst>
              <a:ext uri="{FF2B5EF4-FFF2-40B4-BE49-F238E27FC236}">
                <a16:creationId xmlns:a16="http://schemas.microsoft.com/office/drawing/2014/main" id="{C6094F64-E9BA-E049-8522-4F316DDA4E43}"/>
              </a:ext>
            </a:extLst>
          </p:cNvPr>
          <p:cNvSpPr>
            <a:spLocks noGrp="1"/>
          </p:cNvSpPr>
          <p:nvPr>
            <p:ph type="pic" sz="quarter" idx="15" hasCustomPrompt="1"/>
          </p:nvPr>
        </p:nvSpPr>
        <p:spPr>
          <a:xfrm>
            <a:off x="550863" y="3716338"/>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4" name="Platshållare för bild 12">
            <a:extLst>
              <a:ext uri="{FF2B5EF4-FFF2-40B4-BE49-F238E27FC236}">
                <a16:creationId xmlns:a16="http://schemas.microsoft.com/office/drawing/2014/main" id="{FFC2BE63-D9E1-3C4A-8073-393A0EDDE186}"/>
              </a:ext>
            </a:extLst>
          </p:cNvPr>
          <p:cNvSpPr>
            <a:spLocks noGrp="1"/>
          </p:cNvSpPr>
          <p:nvPr>
            <p:ph type="pic" sz="quarter" idx="16" hasCustomPrompt="1"/>
          </p:nvPr>
        </p:nvSpPr>
        <p:spPr>
          <a:xfrm>
            <a:off x="6240462" y="3716338"/>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5" name="textruta 14">
            <a:extLst>
              <a:ext uri="{FF2B5EF4-FFF2-40B4-BE49-F238E27FC236}">
                <a16:creationId xmlns:a16="http://schemas.microsoft.com/office/drawing/2014/main" id="{34217EA7-E3B8-EE4A-81C6-58F4810325C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39037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4" y="944564"/>
            <a:ext cx="3529012" cy="2520950"/>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3" name="Platshållare för bild 12">
            <a:extLst>
              <a:ext uri="{FF2B5EF4-FFF2-40B4-BE49-F238E27FC236}">
                <a16:creationId xmlns:a16="http://schemas.microsoft.com/office/drawing/2014/main" id="{685CADDF-B3F0-B148-B58D-9B95C18DEA8D}"/>
              </a:ext>
            </a:extLst>
          </p:cNvPr>
          <p:cNvSpPr>
            <a:spLocks noGrp="1"/>
          </p:cNvSpPr>
          <p:nvPr>
            <p:ph type="pic" sz="quarter" idx="14" hasCustomPrompt="1"/>
          </p:nvPr>
        </p:nvSpPr>
        <p:spPr>
          <a:xfrm>
            <a:off x="4332288" y="944564"/>
            <a:ext cx="3529012" cy="2520950"/>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4" name="Platshållare för bild 12">
            <a:extLst>
              <a:ext uri="{FF2B5EF4-FFF2-40B4-BE49-F238E27FC236}">
                <a16:creationId xmlns:a16="http://schemas.microsoft.com/office/drawing/2014/main" id="{B585FAEB-A311-D94B-ADCA-087DF0CDBD1A}"/>
              </a:ext>
            </a:extLst>
          </p:cNvPr>
          <p:cNvSpPr>
            <a:spLocks noGrp="1"/>
          </p:cNvSpPr>
          <p:nvPr>
            <p:ph type="pic" sz="quarter" idx="15" hasCustomPrompt="1"/>
          </p:nvPr>
        </p:nvSpPr>
        <p:spPr>
          <a:xfrm>
            <a:off x="8113712" y="944564"/>
            <a:ext cx="3529012" cy="2520950"/>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2" name="Platshållare för bild 12">
            <a:extLst>
              <a:ext uri="{FF2B5EF4-FFF2-40B4-BE49-F238E27FC236}">
                <a16:creationId xmlns:a16="http://schemas.microsoft.com/office/drawing/2014/main" id="{AC3394B7-0606-D047-8486-7C3B80739111}"/>
              </a:ext>
            </a:extLst>
          </p:cNvPr>
          <p:cNvSpPr>
            <a:spLocks noGrp="1"/>
          </p:cNvSpPr>
          <p:nvPr>
            <p:ph type="pic" sz="quarter" idx="16" hasCustomPrompt="1"/>
          </p:nvPr>
        </p:nvSpPr>
        <p:spPr>
          <a:xfrm>
            <a:off x="550864" y="3716338"/>
            <a:ext cx="3529012" cy="2520950"/>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5" name="Platshållare för bild 12">
            <a:extLst>
              <a:ext uri="{FF2B5EF4-FFF2-40B4-BE49-F238E27FC236}">
                <a16:creationId xmlns:a16="http://schemas.microsoft.com/office/drawing/2014/main" id="{3DB542B3-512E-B344-8AFD-59B42E8183C0}"/>
              </a:ext>
            </a:extLst>
          </p:cNvPr>
          <p:cNvSpPr>
            <a:spLocks noGrp="1"/>
          </p:cNvSpPr>
          <p:nvPr>
            <p:ph type="pic" sz="quarter" idx="17" hasCustomPrompt="1"/>
          </p:nvPr>
        </p:nvSpPr>
        <p:spPr>
          <a:xfrm>
            <a:off x="4332288" y="3716338"/>
            <a:ext cx="3529012" cy="2520950"/>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6" name="Platshållare för bild 12">
            <a:extLst>
              <a:ext uri="{FF2B5EF4-FFF2-40B4-BE49-F238E27FC236}">
                <a16:creationId xmlns:a16="http://schemas.microsoft.com/office/drawing/2014/main" id="{1BC37D29-3625-3E45-8878-835B9962F694}"/>
              </a:ext>
            </a:extLst>
          </p:cNvPr>
          <p:cNvSpPr>
            <a:spLocks noGrp="1"/>
          </p:cNvSpPr>
          <p:nvPr>
            <p:ph type="pic" sz="quarter" idx="18" hasCustomPrompt="1"/>
          </p:nvPr>
        </p:nvSpPr>
        <p:spPr>
          <a:xfrm>
            <a:off x="8113712" y="3716338"/>
            <a:ext cx="3529012" cy="2520950"/>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7" name="textruta 16">
            <a:extLst>
              <a:ext uri="{FF2B5EF4-FFF2-40B4-BE49-F238E27FC236}">
                <a16:creationId xmlns:a16="http://schemas.microsoft.com/office/drawing/2014/main" id="{B4AABBE1-2827-8F41-AB6B-94A043CF2923}"/>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2246557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
        <p:nvSpPr>
          <p:cNvPr id="2" name="Rubrik 1">
            <a:extLst>
              <a:ext uri="{FF2B5EF4-FFF2-40B4-BE49-F238E27FC236}">
                <a16:creationId xmlns:a16="http://schemas.microsoft.com/office/drawing/2014/main" id="{1000EF98-4EAD-A84C-8640-BE5AB4EE3FE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16480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E7D2F08-F84F-B04E-B2AF-EEF065A09BE1}"/>
              </a:ext>
            </a:extLst>
          </p:cNvPr>
          <p:cNvSpPr/>
          <p:nvPr userDrawn="1"/>
        </p:nvSpPr>
        <p:spPr>
          <a:xfrm rot="10800000">
            <a:off x="0" y="0"/>
            <a:ext cx="12192000" cy="3392487"/>
          </a:xfrm>
          <a:prstGeom prst="rect">
            <a:avLst/>
          </a:prstGeom>
          <a:gradFill>
            <a:gsLst>
              <a:gs pos="0">
                <a:schemeClr val="tx2">
                  <a:alpha val="0"/>
                </a:schemeClr>
              </a:gs>
              <a:gs pos="100000">
                <a:schemeClr val="tx2">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944563"/>
            <a:ext cx="5400675" cy="3931097"/>
          </a:xfrm>
        </p:spPr>
        <p:txBody>
          <a:bodyPr anchor="t" anchorCtr="0">
            <a:noAutofit/>
          </a:bodyPr>
          <a:lstStyle>
            <a:lvl1pPr>
              <a:defRPr sz="4800">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sp>
        <p:nvSpPr>
          <p:cNvPr id="20" name="textruta 19">
            <a:extLst>
              <a:ext uri="{FF2B5EF4-FFF2-40B4-BE49-F238E27FC236}">
                <a16:creationId xmlns:a16="http://schemas.microsoft.com/office/drawing/2014/main" id="{FF272CB1-A54F-7042-B762-ECE882B54DA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SVENSKA ISHOCKEYFÖRBUNDET</a:t>
            </a:r>
          </a:p>
        </p:txBody>
      </p:sp>
      <p:cxnSp>
        <p:nvCxnSpPr>
          <p:cNvPr id="21" name="Rak 20">
            <a:extLst>
              <a:ext uri="{FF2B5EF4-FFF2-40B4-BE49-F238E27FC236}">
                <a16:creationId xmlns:a16="http://schemas.microsoft.com/office/drawing/2014/main" id="{27A0B345-8663-1D44-991D-414EBAA046ED}"/>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094B3442-EA23-8045-BDD1-C86FCDD4A3BB}"/>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A7D5AA37-104C-4D48-A4FB-875B4F68CC1A}"/>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94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blå">
    <p:bg>
      <p:bgPr>
        <a:solidFill>
          <a:schemeClr val="tx2"/>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SVENSKA ISHOCKEYFÖRBUNDET</a:t>
            </a:r>
          </a:p>
        </p:txBody>
      </p:sp>
      <p:sp>
        <p:nvSpPr>
          <p:cNvPr id="2" name="Rubrik 1">
            <a:extLst>
              <a:ext uri="{FF2B5EF4-FFF2-40B4-BE49-F238E27FC236}">
                <a16:creationId xmlns:a16="http://schemas.microsoft.com/office/drawing/2014/main" id="{1000EF98-4EAD-A84C-8640-BE5AB4EE3FE3}"/>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946544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2813470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m, blå">
    <p:bg>
      <p:bgPr>
        <a:solidFill>
          <a:schemeClr val="tx2"/>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SVENSKA ISHOCKEYFÖRBUNDET</a:t>
            </a:r>
          </a:p>
        </p:txBody>
      </p:sp>
    </p:spTree>
    <p:extLst>
      <p:ext uri="{BB962C8B-B14F-4D97-AF65-F5344CB8AC3E}">
        <p14:creationId xmlns:p14="http://schemas.microsoft.com/office/powerpoint/2010/main" val="425607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Platshållare för sidfot 4">
            <a:extLst>
              <a:ext uri="{FF2B5EF4-FFF2-40B4-BE49-F238E27FC236}">
                <a16:creationId xmlns:a16="http://schemas.microsoft.com/office/drawing/2014/main" id="{36D94E72-09B7-004E-889C-F7620C0BC938}"/>
              </a:ext>
            </a:extLst>
          </p:cNvPr>
          <p:cNvSpPr>
            <a:spLocks noGrp="1"/>
          </p:cNvSpPr>
          <p:nvPr>
            <p:ph type="ftr" sz="quarter" idx="11"/>
          </p:nvPr>
        </p:nvSpPr>
        <p:spPr>
          <a:xfrm>
            <a:off x="6240463" y="368300"/>
            <a:ext cx="3492500" cy="312737"/>
          </a:xfrm>
        </p:spPr>
        <p:txBody>
          <a:bodyPr/>
          <a:lstStyle/>
          <a:p>
            <a:endParaRPr lang="sv-SE"/>
          </a:p>
        </p:txBody>
      </p:sp>
      <p:sp>
        <p:nvSpPr>
          <p:cNvPr id="21" name="Platshållare för bildnummer 5">
            <a:extLst>
              <a:ext uri="{FF2B5EF4-FFF2-40B4-BE49-F238E27FC236}">
                <a16:creationId xmlns:a16="http://schemas.microsoft.com/office/drawing/2014/main" id="{E6D44E76-FD3C-6543-B243-D1009AF37E40}"/>
              </a:ext>
            </a:extLst>
          </p:cNvPr>
          <p:cNvSpPr>
            <a:spLocks noGrp="1"/>
          </p:cNvSpPr>
          <p:nvPr>
            <p:ph type="sldNum" sz="quarter" idx="12"/>
          </p:nvPr>
        </p:nvSpPr>
        <p:spPr>
          <a:xfrm>
            <a:off x="10819376" y="368300"/>
            <a:ext cx="809999" cy="312737"/>
          </a:xfrm>
        </p:spPr>
        <p:txBody>
          <a:bodyPr/>
          <a:lstStyle/>
          <a:p>
            <a:fld id="{6DDB0A55-353B-0141-AD40-F868C66FD585}" type="slidenum">
              <a:rPr lang="sv-SE" smtClean="0"/>
              <a:t>‹#›</a:t>
            </a:fld>
            <a:endParaRPr lang="sv-SE"/>
          </a:p>
        </p:txBody>
      </p:sp>
      <p:pic>
        <p:nvPicPr>
          <p:cNvPr id="22" name="Bildobjekt 21">
            <a:extLst>
              <a:ext uri="{FF2B5EF4-FFF2-40B4-BE49-F238E27FC236}">
                <a16:creationId xmlns:a16="http://schemas.microsoft.com/office/drawing/2014/main" id="{3C8509FD-DAE3-8140-BD50-DB8C4D58B4AD}"/>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3716338"/>
            <a:ext cx="9182100" cy="2520950"/>
          </a:xfrm>
        </p:spPr>
        <p:txBody>
          <a:bodyPr anchor="b" anchorCtr="0">
            <a:noAutofit/>
          </a:bodyPr>
          <a:lstStyle>
            <a:lvl1pPr>
              <a:defRPr sz="4800">
                <a:solidFill>
                  <a:schemeClr val="tx2"/>
                </a:solidFill>
              </a:defRPr>
            </a:lvl1pPr>
          </a:lstStyle>
          <a:p>
            <a:r>
              <a:rPr lang="sv-SE"/>
              <a:t>Klicka här för att ändra mall för rubrikformat</a:t>
            </a:r>
            <a:endParaRPr lang="sv-SE" dirty="0"/>
          </a:p>
        </p:txBody>
      </p:sp>
      <p:cxnSp>
        <p:nvCxnSpPr>
          <p:cNvPr id="23" name="Rak 22">
            <a:extLst>
              <a:ext uri="{FF2B5EF4-FFF2-40B4-BE49-F238E27FC236}">
                <a16:creationId xmlns:a16="http://schemas.microsoft.com/office/drawing/2014/main" id="{A5766702-911A-3943-AD66-93A6FEEF2F32}"/>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305943FC-39D9-374B-AC8E-F674124F0A1D}"/>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09BBBF10-DFC7-CC43-BF28-556820F9A50F}"/>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3E3B75CC-3A50-CA41-8BF0-2C2A5D5E497C}"/>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106634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Bild 3,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534E7D-D771-984D-B6A5-690FC56C6637}"/>
              </a:ext>
            </a:extLst>
          </p:cNvPr>
          <p:cNvSpPr/>
          <p:nvPr userDrawn="1"/>
        </p:nvSpPr>
        <p:spPr>
          <a:xfrm>
            <a:off x="0" y="3465513"/>
            <a:ext cx="12192000" cy="3392487"/>
          </a:xfrm>
          <a:prstGeom prst="rect">
            <a:avLst/>
          </a:prstGeom>
          <a:gradFill>
            <a:gsLst>
              <a:gs pos="0">
                <a:schemeClr val="tx2">
                  <a:alpha val="0"/>
                </a:schemeClr>
              </a:gs>
              <a:gs pos="100000">
                <a:schemeClr val="tx2">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6114A69B-ED68-E145-9906-E142F565105C}"/>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1" name="Platshållare för sidfot 4">
            <a:extLst>
              <a:ext uri="{FF2B5EF4-FFF2-40B4-BE49-F238E27FC236}">
                <a16:creationId xmlns:a16="http://schemas.microsoft.com/office/drawing/2014/main" id="{685B7843-CFC4-B746-A9E1-4D77C516BAD9}"/>
              </a:ext>
            </a:extLst>
          </p:cNvPr>
          <p:cNvSpPr>
            <a:spLocks noGrp="1"/>
          </p:cNvSpPr>
          <p:nvPr>
            <p:ph type="ftr" sz="quarter" idx="11"/>
          </p:nvPr>
        </p:nvSpPr>
        <p:spPr>
          <a:xfrm>
            <a:off x="6240463" y="368300"/>
            <a:ext cx="3492500" cy="312737"/>
          </a:xfrm>
        </p:spPr>
        <p:txBody>
          <a:bodyPr/>
          <a:lstStyle>
            <a:lvl1pPr>
              <a:defRPr>
                <a:solidFill>
                  <a:schemeClr val="bg1"/>
                </a:solidFill>
              </a:defRPr>
            </a:lvl1pPr>
          </a:lstStyle>
          <a:p>
            <a:endParaRPr lang="sv-SE"/>
          </a:p>
        </p:txBody>
      </p:sp>
      <p:sp>
        <p:nvSpPr>
          <p:cNvPr id="22" name="Platshållare för bildnummer 5">
            <a:extLst>
              <a:ext uri="{FF2B5EF4-FFF2-40B4-BE49-F238E27FC236}">
                <a16:creationId xmlns:a16="http://schemas.microsoft.com/office/drawing/2014/main" id="{B8C0D3E6-1D07-4B44-BACB-C699312CDB4A}"/>
              </a:ext>
            </a:extLst>
          </p:cNvPr>
          <p:cNvSpPr>
            <a:spLocks noGrp="1"/>
          </p:cNvSpPr>
          <p:nvPr>
            <p:ph type="sldNum" sz="quarter" idx="12"/>
          </p:nvPr>
        </p:nvSpPr>
        <p:spPr>
          <a:xfrm>
            <a:off x="10819376" y="368300"/>
            <a:ext cx="809999" cy="312737"/>
          </a:xfrm>
        </p:spPr>
        <p:txBody>
          <a:bodyPr/>
          <a:lstStyle>
            <a:lvl1pPr>
              <a:defRPr>
                <a:solidFill>
                  <a:schemeClr val="bg1"/>
                </a:solidFill>
              </a:defRPr>
            </a:lvl1pPr>
          </a:lstStyle>
          <a:p>
            <a:fld id="{6DDB0A55-353B-0141-AD40-F868C66FD585}" type="slidenum">
              <a:rPr lang="sv-SE" smtClean="0"/>
              <a:pPr/>
              <a:t>‹#›</a:t>
            </a:fld>
            <a:endParaRPr lang="sv-SE"/>
          </a:p>
        </p:txBody>
      </p:sp>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3716338"/>
            <a:ext cx="9182100" cy="2520950"/>
          </a:xfrm>
        </p:spPr>
        <p:txBody>
          <a:bodyPr anchor="b" anchorCtr="0">
            <a:noAutofit/>
          </a:bodyPr>
          <a:lstStyle>
            <a:lvl1pPr>
              <a:defRPr sz="4800">
                <a:solidFill>
                  <a:schemeClr val="bg1"/>
                </a:solidFill>
              </a:defRPr>
            </a:lvl1pPr>
          </a:lstStyle>
          <a:p>
            <a:r>
              <a:rPr lang="sv-SE"/>
              <a:t>Klicka här för att ändra mall för rubrikformat</a:t>
            </a:r>
            <a:endParaRPr lang="sv-SE" dirty="0"/>
          </a:p>
        </p:txBody>
      </p:sp>
      <p:sp>
        <p:nvSpPr>
          <p:cNvPr id="31" name="textruta 30">
            <a:extLst>
              <a:ext uri="{FF2B5EF4-FFF2-40B4-BE49-F238E27FC236}">
                <a16:creationId xmlns:a16="http://schemas.microsoft.com/office/drawing/2014/main" id="{46E1C03F-675D-E544-AE65-B4E08F76BA6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SVENSKA ISHOCKEYFÖRBUNDET</a:t>
            </a:r>
          </a:p>
        </p:txBody>
      </p:sp>
      <p:cxnSp>
        <p:nvCxnSpPr>
          <p:cNvPr id="32" name="Rak 31">
            <a:extLst>
              <a:ext uri="{FF2B5EF4-FFF2-40B4-BE49-F238E27FC236}">
                <a16:creationId xmlns:a16="http://schemas.microsoft.com/office/drawing/2014/main" id="{052CEF91-B7FD-1F42-899D-7F38796BCD60}"/>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ak 32">
            <a:extLst>
              <a:ext uri="{FF2B5EF4-FFF2-40B4-BE49-F238E27FC236}">
                <a16:creationId xmlns:a16="http://schemas.microsoft.com/office/drawing/2014/main" id="{628F1DDD-565D-1049-A9BB-17A91E6C2E4D}"/>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ak 33">
            <a:extLst>
              <a:ext uri="{FF2B5EF4-FFF2-40B4-BE49-F238E27FC236}">
                <a16:creationId xmlns:a16="http://schemas.microsoft.com/office/drawing/2014/main" id="{F57CDB9E-16D6-D943-89CB-6DE921C6ADE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86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Grafiskt element">
    <p:bg>
      <p:bgPr>
        <a:solidFill>
          <a:schemeClr val="tx2"/>
        </a:solidFill>
        <a:effectLst/>
      </p:bgPr>
    </p:bg>
    <p:spTree>
      <p:nvGrpSpPr>
        <p:cNvPr id="1" name=""/>
        <p:cNvGrpSpPr/>
        <p:nvPr/>
      </p:nvGrpSpPr>
      <p:grpSpPr>
        <a:xfrm>
          <a:off x="0" y="0"/>
          <a:ext cx="0" cy="0"/>
          <a:chOff x="0" y="0"/>
          <a:chExt cx="0" cy="0"/>
        </a:xfrm>
      </p:grpSpPr>
      <p:sp>
        <p:nvSpPr>
          <p:cNvPr id="23" name="Frihandsfigur 22">
            <a:extLst>
              <a:ext uri="{FF2B5EF4-FFF2-40B4-BE49-F238E27FC236}">
                <a16:creationId xmlns:a16="http://schemas.microsoft.com/office/drawing/2014/main" id="{0DA09DD9-1186-FF49-8672-AB22068FE435}"/>
              </a:ext>
            </a:extLst>
          </p:cNvPr>
          <p:cNvSpPr/>
          <p:nvPr userDrawn="1"/>
        </p:nvSpPr>
        <p:spPr>
          <a:xfrm rot="10800000">
            <a:off x="4218254" y="0"/>
            <a:ext cx="7973745" cy="6858000"/>
          </a:xfrm>
          <a:custGeom>
            <a:avLst/>
            <a:gdLst>
              <a:gd name="connsiteX0" fmla="*/ 7973745 w 7973745"/>
              <a:gd name="connsiteY0" fmla="*/ 6870274 h 6870274"/>
              <a:gd name="connsiteX1" fmla="*/ 0 w 7973745"/>
              <a:gd name="connsiteY1" fmla="*/ 6870274 h 6870274"/>
              <a:gd name="connsiteX2" fmla="*/ 0 w 7973745"/>
              <a:gd name="connsiteY2" fmla="*/ 0 h 6870274"/>
              <a:gd name="connsiteX3" fmla="*/ 5021382 w 7973745"/>
              <a:gd name="connsiteY3" fmla="*/ 0 h 6870274"/>
            </a:gdLst>
            <a:ahLst/>
            <a:cxnLst>
              <a:cxn ang="0">
                <a:pos x="connsiteX0" y="connsiteY0"/>
              </a:cxn>
              <a:cxn ang="0">
                <a:pos x="connsiteX1" y="connsiteY1"/>
              </a:cxn>
              <a:cxn ang="0">
                <a:pos x="connsiteX2" y="connsiteY2"/>
              </a:cxn>
              <a:cxn ang="0">
                <a:pos x="connsiteX3" y="connsiteY3"/>
              </a:cxn>
            </a:cxnLst>
            <a:rect l="l" t="t" r="r" b="b"/>
            <a:pathLst>
              <a:path w="7973745" h="6870274">
                <a:moveTo>
                  <a:pt x="7973745" y="6870274"/>
                </a:moveTo>
                <a:lnTo>
                  <a:pt x="0" y="6870274"/>
                </a:lnTo>
                <a:lnTo>
                  <a:pt x="0" y="0"/>
                </a:lnTo>
                <a:lnTo>
                  <a:pt x="502138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2"/>
          <a:stretch>
            <a:fillRect/>
          </a:stretch>
        </p:blipFill>
        <p:spPr>
          <a:xfrm>
            <a:off x="10276768" y="4875661"/>
            <a:ext cx="1570673" cy="1570673"/>
          </a:xfrm>
          <a:prstGeom prst="rect">
            <a:avLst/>
          </a:prstGeom>
        </p:spPr>
      </p:pic>
      <p:cxnSp>
        <p:nvCxnSpPr>
          <p:cNvPr id="14" name="Rak 13">
            <a:extLst>
              <a:ext uri="{FF2B5EF4-FFF2-40B4-BE49-F238E27FC236}">
                <a16:creationId xmlns:a16="http://schemas.microsoft.com/office/drawing/2014/main" id="{3E849424-89C9-6147-BB9A-69CEF13ECA76}"/>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A9B70CEF-CB9A-B544-967C-723DD3D2B422}"/>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575D951B-5CC2-D44E-BC60-5B16F5CAA85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7308850" cy="3931097"/>
          </a:xfrm>
        </p:spPr>
        <p:txBody>
          <a:bodyPr anchor="t" anchorCtr="0">
            <a:noAutofit/>
          </a:bodyPr>
          <a:lstStyle>
            <a:lvl1pPr>
              <a:defRPr sz="4800">
                <a:solidFill>
                  <a:schemeClr val="bg1"/>
                </a:solidFill>
              </a:defRPr>
            </a:lvl1pPr>
          </a:lstStyle>
          <a:p>
            <a:r>
              <a:rPr lang="sv-SE"/>
              <a:t>Klicka här för att ändra mall för rubrikformat</a:t>
            </a:r>
            <a:endParaRPr lang="sv-SE" dirty="0"/>
          </a:p>
        </p:txBody>
      </p:sp>
      <p:sp>
        <p:nvSpPr>
          <p:cNvPr id="12" name="textruta 11">
            <a:extLst>
              <a:ext uri="{FF2B5EF4-FFF2-40B4-BE49-F238E27FC236}">
                <a16:creationId xmlns:a16="http://schemas.microsoft.com/office/drawing/2014/main" id="{7616BD48-B8E6-8D41-8875-6A642564B70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SVENSKA ISHOCKEYFÖRBUNDET</a:t>
            </a:r>
          </a:p>
        </p:txBody>
      </p:sp>
    </p:spTree>
    <p:extLst>
      <p:ext uri="{BB962C8B-B14F-4D97-AF65-F5344CB8AC3E}">
        <p14:creationId xmlns:p14="http://schemas.microsoft.com/office/powerpoint/2010/main" val="107598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 Gul">
    <p:bg>
      <p:bgPr>
        <a:solidFill>
          <a:schemeClr val="bg2"/>
        </a:solidFill>
        <a:effectLst/>
      </p:bgPr>
    </p:bg>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tx2"/>
                </a:solidFill>
                <a:latin typeface="+mn-lt"/>
              </a:defRPr>
            </a:lvl1pPr>
          </a:lstStyle>
          <a:p>
            <a:r>
              <a:rPr lang="sv-SE"/>
              <a:t>Klicka här för att ändra mall för rubrikformat</a:t>
            </a:r>
            <a:endParaRPr lang="sv-SE" dirty="0"/>
          </a:p>
        </p:txBody>
      </p:sp>
      <p:sp>
        <p:nvSpPr>
          <p:cNvPr id="9" name="Platshållare för sidfot 6">
            <a:extLst>
              <a:ext uri="{FF2B5EF4-FFF2-40B4-BE49-F238E27FC236}">
                <a16:creationId xmlns:a16="http://schemas.microsoft.com/office/drawing/2014/main" id="{86827F12-AF98-9B4F-90A0-47490D03B4B3}"/>
              </a:ext>
            </a:extLst>
          </p:cNvPr>
          <p:cNvSpPr>
            <a:spLocks noGrp="1"/>
          </p:cNvSpPr>
          <p:nvPr>
            <p:ph type="ftr" sz="quarter" idx="10"/>
          </p:nvPr>
        </p:nvSpPr>
        <p:spPr>
          <a:xfrm>
            <a:off x="6240463" y="368300"/>
            <a:ext cx="3492500" cy="312737"/>
          </a:xfrm>
        </p:spPr>
        <p:txBody>
          <a:bodyPr/>
          <a:lstStyle/>
          <a:p>
            <a:endParaRPr lang="sv-SE" dirty="0"/>
          </a:p>
        </p:txBody>
      </p:sp>
      <p:sp>
        <p:nvSpPr>
          <p:cNvPr id="10" name="Platshållare för bildnummer 7">
            <a:extLst>
              <a:ext uri="{FF2B5EF4-FFF2-40B4-BE49-F238E27FC236}">
                <a16:creationId xmlns:a16="http://schemas.microsoft.com/office/drawing/2014/main" id="{1EAF2982-5132-C346-850A-352495425590}"/>
              </a:ext>
            </a:extLst>
          </p:cNvPr>
          <p:cNvSpPr>
            <a:spLocks noGrp="1"/>
          </p:cNvSpPr>
          <p:nvPr>
            <p:ph type="sldNum" sz="quarter" idx="11"/>
          </p:nvPr>
        </p:nvSpPr>
        <p:spPr>
          <a:xfrm>
            <a:off x="10819376" y="368300"/>
            <a:ext cx="809999" cy="312737"/>
          </a:xfrm>
        </p:spPr>
        <p:txBody>
          <a:bodyPr/>
          <a:lstStyle/>
          <a:p>
            <a:fld id="{6DDB0A55-353B-0141-AD40-F868C66FD585}" type="slidenum">
              <a:rPr lang="sv-SE" smtClean="0"/>
              <a:pPr/>
              <a:t>‹#›</a:t>
            </a:fld>
            <a:endParaRPr lang="sv-SE" dirty="0"/>
          </a:p>
        </p:txBody>
      </p:sp>
      <p:cxnSp>
        <p:nvCxnSpPr>
          <p:cNvPr id="12" name="Rak 11">
            <a:extLst>
              <a:ext uri="{FF2B5EF4-FFF2-40B4-BE49-F238E27FC236}">
                <a16:creationId xmlns:a16="http://schemas.microsoft.com/office/drawing/2014/main" id="{3D1B63AC-244D-7345-996B-36B155D16D0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84280C2E-6E7B-4244-B0ED-CB335311C908}"/>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CD2F5D4-4970-CC4C-BC88-38CC0E81DF2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52CE3999-1954-B943-9C45-BF0D47E7F39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33546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 Blå">
    <p:bg>
      <p:bgPr>
        <a:solidFill>
          <a:schemeClr val="tx2"/>
        </a:solidFill>
        <a:effectLst/>
      </p:bgPr>
    </p:bg>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14" name="Rak 13">
            <a:extLst>
              <a:ext uri="{FF2B5EF4-FFF2-40B4-BE49-F238E27FC236}">
                <a16:creationId xmlns:a16="http://schemas.microsoft.com/office/drawing/2014/main" id="{3E849424-89C9-6147-BB9A-69CEF13ECA76}"/>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A9B70CEF-CB9A-B544-967C-723DD3D2B422}"/>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575D951B-5CC2-D44E-BC60-5B16F5CAA85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accent1"/>
                </a:solidFill>
                <a:latin typeface="+mn-lt"/>
              </a:defRPr>
            </a:lvl1pPr>
          </a:lstStyle>
          <a:p>
            <a:r>
              <a:rPr lang="sv-SE"/>
              <a:t>Klicka här för att ändra mall för rubrikformat</a:t>
            </a:r>
            <a:endParaRPr lang="sv-SE" dirty="0"/>
          </a:p>
        </p:txBody>
      </p:sp>
      <p:sp>
        <p:nvSpPr>
          <p:cNvPr id="9" name="textruta 8">
            <a:extLst>
              <a:ext uri="{FF2B5EF4-FFF2-40B4-BE49-F238E27FC236}">
                <a16:creationId xmlns:a16="http://schemas.microsoft.com/office/drawing/2014/main" id="{F3C1EF44-CD5A-3044-9905-5B88687D9A3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SVENSKA ISHOCKEYFÖRBUNDET</a:t>
            </a:r>
          </a:p>
        </p:txBody>
      </p:sp>
    </p:spTree>
    <p:extLst>
      <p:ext uri="{BB962C8B-B14F-4D97-AF65-F5344CB8AC3E}">
        <p14:creationId xmlns:p14="http://schemas.microsoft.com/office/powerpoint/2010/main" val="8977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itat, Gul">
    <p:bg>
      <p:bgPr>
        <a:solidFill>
          <a:schemeClr val="bg1"/>
        </a:solidFill>
        <a:effectLst/>
      </p:bgPr>
    </p:bg>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accent1"/>
                </a:solidFill>
                <a:latin typeface="+mn-lt"/>
              </a:defRPr>
            </a:lvl1pPr>
          </a:lstStyle>
          <a:p>
            <a:r>
              <a:rPr lang="sv-SE"/>
              <a:t>Klicka här för att ändra mall för rubrikformat</a:t>
            </a:r>
            <a:endParaRPr lang="sv-SE" dirty="0"/>
          </a:p>
        </p:txBody>
      </p:sp>
      <p:sp>
        <p:nvSpPr>
          <p:cNvPr id="9" name="Platshållare för sidfot 6">
            <a:extLst>
              <a:ext uri="{FF2B5EF4-FFF2-40B4-BE49-F238E27FC236}">
                <a16:creationId xmlns:a16="http://schemas.microsoft.com/office/drawing/2014/main" id="{86827F12-AF98-9B4F-90A0-47490D03B4B3}"/>
              </a:ext>
            </a:extLst>
          </p:cNvPr>
          <p:cNvSpPr>
            <a:spLocks noGrp="1"/>
          </p:cNvSpPr>
          <p:nvPr>
            <p:ph type="ftr" sz="quarter" idx="10"/>
          </p:nvPr>
        </p:nvSpPr>
        <p:spPr>
          <a:xfrm>
            <a:off x="6240463" y="368300"/>
            <a:ext cx="3492500" cy="312737"/>
          </a:xfrm>
        </p:spPr>
        <p:txBody>
          <a:bodyPr/>
          <a:lstStyle/>
          <a:p>
            <a:endParaRPr lang="sv-SE" dirty="0"/>
          </a:p>
        </p:txBody>
      </p:sp>
      <p:sp>
        <p:nvSpPr>
          <p:cNvPr id="10" name="Platshållare för bildnummer 7">
            <a:extLst>
              <a:ext uri="{FF2B5EF4-FFF2-40B4-BE49-F238E27FC236}">
                <a16:creationId xmlns:a16="http://schemas.microsoft.com/office/drawing/2014/main" id="{1EAF2982-5132-C346-850A-352495425590}"/>
              </a:ext>
            </a:extLst>
          </p:cNvPr>
          <p:cNvSpPr>
            <a:spLocks noGrp="1"/>
          </p:cNvSpPr>
          <p:nvPr>
            <p:ph type="sldNum" sz="quarter" idx="11"/>
          </p:nvPr>
        </p:nvSpPr>
        <p:spPr>
          <a:xfrm>
            <a:off x="10819376" y="368300"/>
            <a:ext cx="809999" cy="312737"/>
          </a:xfrm>
        </p:spPr>
        <p:txBody>
          <a:bodyPr/>
          <a:lstStyle/>
          <a:p>
            <a:fld id="{6DDB0A55-353B-0141-AD40-F868C66FD585}" type="slidenum">
              <a:rPr lang="sv-SE" smtClean="0"/>
              <a:pPr/>
              <a:t>‹#›</a:t>
            </a:fld>
            <a:endParaRPr lang="sv-SE" dirty="0"/>
          </a:p>
        </p:txBody>
      </p:sp>
      <p:cxnSp>
        <p:nvCxnSpPr>
          <p:cNvPr id="12" name="Rak 11">
            <a:extLst>
              <a:ext uri="{FF2B5EF4-FFF2-40B4-BE49-F238E27FC236}">
                <a16:creationId xmlns:a16="http://schemas.microsoft.com/office/drawing/2014/main" id="{3D1B63AC-244D-7345-996B-36B155D16D0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84280C2E-6E7B-4244-B0ED-CB335311C908}"/>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CD2F5D4-4970-CC4C-BC88-38CC0E81DF2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9C395392-D26E-0143-868E-9D07A4F5985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23229774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3E09BF-8C65-FD44-8830-77E5EBBA28D1}"/>
              </a:ext>
            </a:extLst>
          </p:cNvPr>
          <p:cNvSpPr>
            <a:spLocks noGrp="1"/>
          </p:cNvSpPr>
          <p:nvPr>
            <p:ph type="title"/>
          </p:nvPr>
        </p:nvSpPr>
        <p:spPr>
          <a:xfrm>
            <a:off x="550862" y="944563"/>
            <a:ext cx="11090275" cy="1152525"/>
          </a:xfrm>
          <a:prstGeom prst="rect">
            <a:avLst/>
          </a:prstGeom>
        </p:spPr>
        <p:txBody>
          <a:bodyPr vert="horz" lIns="0" tIns="0" rIns="0" bIns="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5DE77B51-EFF8-2847-9057-B203CE9C6E10}"/>
              </a:ext>
            </a:extLst>
          </p:cNvPr>
          <p:cNvSpPr>
            <a:spLocks noGrp="1"/>
          </p:cNvSpPr>
          <p:nvPr>
            <p:ph type="body" idx="1"/>
          </p:nvPr>
        </p:nvSpPr>
        <p:spPr>
          <a:xfrm>
            <a:off x="550862" y="2349500"/>
            <a:ext cx="11090276" cy="3887787"/>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A02FE231-0242-2B47-9C2B-034D4D3B81CD}"/>
              </a:ext>
            </a:extLst>
          </p:cNvPr>
          <p:cNvSpPr>
            <a:spLocks noGrp="1"/>
          </p:cNvSpPr>
          <p:nvPr>
            <p:ph type="ftr" sz="quarter" idx="3"/>
          </p:nvPr>
        </p:nvSpPr>
        <p:spPr>
          <a:xfrm>
            <a:off x="6240463" y="368300"/>
            <a:ext cx="3492500" cy="312737"/>
          </a:xfrm>
          <a:prstGeom prst="rect">
            <a:avLst/>
          </a:prstGeom>
        </p:spPr>
        <p:txBody>
          <a:bodyPr vert="horz" lIns="0" tIns="36000" rIns="0" bIns="0" rtlCol="0" anchor="ctr"/>
          <a:lstStyle>
            <a:lvl1pPr algn="l">
              <a:defRPr sz="800" cap="all" spc="50" baseline="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F0D92737-3D31-4745-AB7C-61CF472A991A}"/>
              </a:ext>
            </a:extLst>
          </p:cNvPr>
          <p:cNvSpPr>
            <a:spLocks noGrp="1"/>
          </p:cNvSpPr>
          <p:nvPr>
            <p:ph type="sldNum" sz="quarter" idx="4"/>
          </p:nvPr>
        </p:nvSpPr>
        <p:spPr>
          <a:xfrm>
            <a:off x="10819376" y="368300"/>
            <a:ext cx="809999" cy="312737"/>
          </a:xfrm>
          <a:prstGeom prst="rect">
            <a:avLst/>
          </a:prstGeom>
        </p:spPr>
        <p:txBody>
          <a:bodyPr vert="horz" lIns="0" tIns="36000" rIns="0" bIns="0" rtlCol="0" anchor="ctr"/>
          <a:lstStyle>
            <a:lvl1pPr algn="r">
              <a:defRPr sz="800" cap="all" spc="50" baseline="0">
                <a:solidFill>
                  <a:schemeClr val="tx1"/>
                </a:solidFill>
              </a:defRPr>
            </a:lvl1pPr>
          </a:lstStyle>
          <a:p>
            <a:fld id="{6DDB0A55-353B-0141-AD40-F868C66FD585}" type="slidenum">
              <a:rPr lang="sv-SE" smtClean="0"/>
              <a:pPr/>
              <a:t>‹#›</a:t>
            </a:fld>
            <a:endParaRPr lang="sv-SE" dirty="0"/>
          </a:p>
        </p:txBody>
      </p:sp>
    </p:spTree>
    <p:extLst>
      <p:ext uri="{BB962C8B-B14F-4D97-AF65-F5344CB8AC3E}">
        <p14:creationId xmlns:p14="http://schemas.microsoft.com/office/powerpoint/2010/main" val="2962283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8" r:id="rId7"/>
    <p:sldLayoutId id="2147483657" r:id="rId8"/>
    <p:sldLayoutId id="2147483659" r:id="rId9"/>
    <p:sldLayoutId id="2147483650" r:id="rId10"/>
    <p:sldLayoutId id="2147483652" r:id="rId11"/>
    <p:sldLayoutId id="2147483677"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75" r:id="rId21"/>
    <p:sldLayoutId id="2147483680" r:id="rId22"/>
    <p:sldLayoutId id="2147483668" r:id="rId23"/>
    <p:sldLayoutId id="2147483670" r:id="rId24"/>
    <p:sldLayoutId id="2147483671" r:id="rId25"/>
    <p:sldLayoutId id="2147483672" r:id="rId26"/>
    <p:sldLayoutId id="2147483669" r:id="rId27"/>
    <p:sldLayoutId id="2147483673" r:id="rId28"/>
    <p:sldLayoutId id="2147483676" r:id="rId29"/>
    <p:sldLayoutId id="2147483678" r:id="rId30"/>
    <p:sldLayoutId id="2147483674" r:id="rId31"/>
    <p:sldLayoutId id="2147483679" r:id="rId3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3" userDrawn="1">
          <p15:clr>
            <a:srgbClr val="F26B43"/>
          </p15:clr>
        </p15:guide>
        <p15:guide id="3" pos="347" userDrawn="1">
          <p15:clr>
            <a:srgbClr val="F26B43"/>
          </p15:clr>
        </p15:guide>
        <p15:guide id="4" pos="7333" userDrawn="1">
          <p15:clr>
            <a:srgbClr val="F26B43"/>
          </p15:clr>
        </p15:guide>
        <p15:guide id="5" orient="horz" pos="595" userDrawn="1">
          <p15:clr>
            <a:srgbClr val="F26B43"/>
          </p15:clr>
        </p15:guide>
        <p15:guide id="6" orient="horz" pos="1321" userDrawn="1">
          <p15:clr>
            <a:srgbClr val="F26B43"/>
          </p15:clr>
        </p15:guide>
        <p15:guide id="7" orient="horz" pos="1480" userDrawn="1">
          <p15:clr>
            <a:srgbClr val="F26B43"/>
          </p15:clr>
        </p15:guide>
        <p15:guide id="8" orient="horz" pos="2341" userDrawn="1">
          <p15:clr>
            <a:srgbClr val="F26B43"/>
          </p15:clr>
        </p15:guide>
        <p15:guide id="9" orient="horz" pos="3067" userDrawn="1">
          <p15:clr>
            <a:srgbClr val="F26B43"/>
          </p15:clr>
        </p15:guide>
        <p15:guide id="10" orient="horz" pos="3226" userDrawn="1">
          <p15:clr>
            <a:srgbClr val="F26B43"/>
          </p15:clr>
        </p15:guide>
        <p15:guide id="11" orient="horz" pos="3929" userDrawn="1">
          <p15:clr>
            <a:srgbClr val="F26B43"/>
          </p15:clr>
        </p15:guide>
        <p15:guide id="12" pos="3931" userDrawn="1">
          <p15:clr>
            <a:srgbClr val="F26B43"/>
          </p15:clr>
        </p15:guide>
        <p15:guide id="13" pos="3749" userDrawn="1">
          <p15:clr>
            <a:srgbClr val="F26B43"/>
          </p15:clr>
        </p15:guide>
        <p15:guide id="14" pos="2729" userDrawn="1">
          <p15:clr>
            <a:srgbClr val="F26B43"/>
          </p15:clr>
        </p15:guide>
        <p15:guide id="15" pos="2570" userDrawn="1">
          <p15:clr>
            <a:srgbClr val="F26B43"/>
          </p15:clr>
        </p15:guide>
        <p15:guide id="16" pos="1549" userDrawn="1">
          <p15:clr>
            <a:srgbClr val="F26B43"/>
          </p15:clr>
        </p15:guide>
        <p15:guide id="17" pos="1391" userDrawn="1">
          <p15:clr>
            <a:srgbClr val="F26B43"/>
          </p15:clr>
        </p15:guide>
        <p15:guide id="18" pos="4951" userDrawn="1">
          <p15:clr>
            <a:srgbClr val="F26B43"/>
          </p15:clr>
        </p15:guide>
        <p15:guide id="19" pos="5110" userDrawn="1">
          <p15:clr>
            <a:srgbClr val="F26B43"/>
          </p15:clr>
        </p15:guide>
        <p15:guide id="20" pos="6131" userDrawn="1">
          <p15:clr>
            <a:srgbClr val="F26B43"/>
          </p15:clr>
        </p15:guide>
        <p15:guide id="21" orient="horz" pos="436" userDrawn="1">
          <p15:clr>
            <a:srgbClr val="F26B43"/>
          </p15:clr>
        </p15:guide>
        <p15:guide id="22" orient="horz" pos="232" userDrawn="1">
          <p15:clr>
            <a:srgbClr val="F26B43"/>
          </p15:clr>
        </p15:guide>
        <p15:guide id="24" orient="horz" pos="4088" userDrawn="1">
          <p15:clr>
            <a:srgbClr val="F26B43"/>
          </p15:clr>
        </p15:guide>
        <p15:guide id="25" pos="628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54386-09F9-4540-86CC-A55AD40557C6}"/>
              </a:ext>
            </a:extLst>
          </p:cNvPr>
          <p:cNvSpPr>
            <a:spLocks noGrp="1"/>
          </p:cNvSpPr>
          <p:nvPr>
            <p:ph type="ctrTitle"/>
          </p:nvPr>
        </p:nvSpPr>
        <p:spPr/>
        <p:txBody>
          <a:bodyPr/>
          <a:lstStyle/>
          <a:p>
            <a:r>
              <a:rPr lang="sv-SE" sz="7200" dirty="0"/>
              <a:t>Spelarnas säkerhet/</a:t>
            </a:r>
            <a:br>
              <a:rPr lang="sv-SE" sz="7200" dirty="0"/>
            </a:br>
            <a:r>
              <a:rPr lang="sv-SE" sz="7200" dirty="0" err="1"/>
              <a:t>Nollvison</a:t>
            </a:r>
            <a:br>
              <a:rPr lang="sv-SE" dirty="0"/>
            </a:br>
            <a:endParaRPr lang="sv-SE" dirty="0"/>
          </a:p>
        </p:txBody>
      </p:sp>
      <p:sp>
        <p:nvSpPr>
          <p:cNvPr id="3" name="Underrubrik 2">
            <a:extLst>
              <a:ext uri="{FF2B5EF4-FFF2-40B4-BE49-F238E27FC236}">
                <a16:creationId xmlns:a16="http://schemas.microsoft.com/office/drawing/2014/main" id="{29C558FA-FE28-FB4A-ADBC-6ED098EEB768}"/>
              </a:ext>
            </a:extLst>
          </p:cNvPr>
          <p:cNvSpPr>
            <a:spLocks noGrp="1"/>
          </p:cNvSpPr>
          <p:nvPr>
            <p:ph type="subTitle" idx="1"/>
          </p:nvPr>
        </p:nvSpPr>
        <p:spPr/>
        <p:txBody>
          <a:bodyPr/>
          <a:lstStyle/>
          <a:p>
            <a:r>
              <a:rPr lang="sv-SE" dirty="0"/>
              <a:t>UTKAST 2021-05-11</a:t>
            </a:r>
          </a:p>
        </p:txBody>
      </p:sp>
      <p:sp>
        <p:nvSpPr>
          <p:cNvPr id="4" name="Platshållare för sidfot 3">
            <a:extLst>
              <a:ext uri="{FF2B5EF4-FFF2-40B4-BE49-F238E27FC236}">
                <a16:creationId xmlns:a16="http://schemas.microsoft.com/office/drawing/2014/main" id="{9368EA4C-7D3C-3A42-8AD5-A66E2CABBEB9}"/>
              </a:ext>
            </a:extLst>
          </p:cNvPr>
          <p:cNvSpPr>
            <a:spLocks noGrp="1"/>
          </p:cNvSpPr>
          <p:nvPr>
            <p:ph type="ftr" sz="quarter" idx="10"/>
          </p:nvPr>
        </p:nvSpPr>
        <p:spPr/>
        <p:txBody>
          <a:bodyPr/>
          <a:lstStyle/>
          <a:p>
            <a:endParaRPr lang="sv-SE" dirty="0"/>
          </a:p>
        </p:txBody>
      </p:sp>
      <p:sp>
        <p:nvSpPr>
          <p:cNvPr id="5" name="Platshållare för bildnummer 4">
            <a:extLst>
              <a:ext uri="{FF2B5EF4-FFF2-40B4-BE49-F238E27FC236}">
                <a16:creationId xmlns:a16="http://schemas.microsoft.com/office/drawing/2014/main" id="{09B310C7-A748-8847-8C84-FA81F20C618D}"/>
              </a:ext>
            </a:extLst>
          </p:cNvPr>
          <p:cNvSpPr>
            <a:spLocks noGrp="1"/>
          </p:cNvSpPr>
          <p:nvPr>
            <p:ph type="sldNum" sz="quarter" idx="11"/>
          </p:nvPr>
        </p:nvSpPr>
        <p:spPr/>
        <p:txBody>
          <a:bodyPr/>
          <a:lstStyle/>
          <a:p>
            <a:fld id="{6DDB0A55-353B-0141-AD40-F868C66FD585}" type="slidenum">
              <a:rPr lang="sv-SE" smtClean="0"/>
              <a:pPr/>
              <a:t>1</a:t>
            </a:fld>
            <a:endParaRPr lang="sv-SE" dirty="0"/>
          </a:p>
        </p:txBody>
      </p:sp>
    </p:spTree>
    <p:extLst>
      <p:ext uri="{BB962C8B-B14F-4D97-AF65-F5344CB8AC3E}">
        <p14:creationId xmlns:p14="http://schemas.microsoft.com/office/powerpoint/2010/main" val="440068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43004453-772B-984C-9226-2FB8934619E5}"/>
              </a:ext>
            </a:extLst>
          </p:cNvPr>
          <p:cNvSpPr>
            <a:spLocks noGrp="1"/>
          </p:cNvSpPr>
          <p:nvPr>
            <p:ph type="ftr" sz="quarter" idx="10"/>
          </p:nvPr>
        </p:nvSpPr>
        <p:spPr/>
        <p:txBody>
          <a:bodyPr/>
          <a:lstStyle/>
          <a:p>
            <a:endParaRPr lang="sv-SE" dirty="0"/>
          </a:p>
        </p:txBody>
      </p:sp>
      <p:sp>
        <p:nvSpPr>
          <p:cNvPr id="4" name="Platshållare för bildnummer 3">
            <a:extLst>
              <a:ext uri="{FF2B5EF4-FFF2-40B4-BE49-F238E27FC236}">
                <a16:creationId xmlns:a16="http://schemas.microsoft.com/office/drawing/2014/main" id="{ABFC3C71-C6A9-DE42-9871-BA272501F229}"/>
              </a:ext>
            </a:extLst>
          </p:cNvPr>
          <p:cNvSpPr>
            <a:spLocks noGrp="1"/>
          </p:cNvSpPr>
          <p:nvPr>
            <p:ph type="sldNum" sz="quarter" idx="11"/>
          </p:nvPr>
        </p:nvSpPr>
        <p:spPr/>
        <p:txBody>
          <a:bodyPr/>
          <a:lstStyle/>
          <a:p>
            <a:fld id="{6DDB0A55-353B-0141-AD40-F868C66FD585}" type="slidenum">
              <a:rPr lang="sv-SE" smtClean="0"/>
              <a:pPr/>
              <a:t>10</a:t>
            </a:fld>
            <a:endParaRPr lang="sv-SE" dirty="0"/>
          </a:p>
        </p:txBody>
      </p:sp>
      <p:sp>
        <p:nvSpPr>
          <p:cNvPr id="5" name="Rectangle 1">
            <a:extLst>
              <a:ext uri="{FF2B5EF4-FFF2-40B4-BE49-F238E27FC236}">
                <a16:creationId xmlns:a16="http://schemas.microsoft.com/office/drawing/2014/main" id="{52C82B56-DA6F-2A4C-926B-B9C71983DF65}"/>
              </a:ext>
            </a:extLst>
          </p:cNvPr>
          <p:cNvSpPr>
            <a:spLocks noGrp="1" noChangeArrowheads="1"/>
          </p:cNvSpPr>
          <p:nvPr>
            <p:ph type="title"/>
          </p:nvPr>
        </p:nvSpPr>
        <p:spPr bwMode="auto">
          <a:xfrm>
            <a:off x="950913" y="1243922"/>
            <a:ext cx="7717882" cy="15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Svagheter</a:t>
            </a:r>
            <a:br>
              <a:rPr kumimoji="0" lang="sv-SE" altLang="sv-SE"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br>
            <a:r>
              <a:rPr kumimoji="0" lang="sv-SE" altLang="sv-SE" sz="11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 </a:t>
            </a:r>
            <a:endParaRPr kumimoji="0" lang="sv-SE" altLang="sv-SE" sz="10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Vi skulle kunna tappa bästa ”lirarna” i SDHL som inte vill spela med tacklingar.</a:t>
            </a:r>
            <a:endParaRPr kumimoji="0" lang="sv-SE" altLang="sv-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Oklart hur den fysiska statusen är idag på spelarna? Kan ta tackling?</a:t>
            </a:r>
            <a:endParaRPr kumimoji="0" lang="sv-SE" altLang="sv-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Att en del inte vet hur man varken ska tackla eller ska ta emot en tackling.</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7795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EC2D4CD4-930D-F24B-BE0D-390ECB248479}"/>
              </a:ext>
            </a:extLst>
          </p:cNvPr>
          <p:cNvSpPr>
            <a:spLocks noGrp="1"/>
          </p:cNvSpPr>
          <p:nvPr>
            <p:ph type="ftr" sz="quarter" idx="10"/>
          </p:nvPr>
        </p:nvSpPr>
        <p:spPr/>
        <p:txBody>
          <a:bodyPr/>
          <a:lstStyle/>
          <a:p>
            <a:endParaRPr lang="sv-SE" dirty="0"/>
          </a:p>
        </p:txBody>
      </p:sp>
      <p:sp>
        <p:nvSpPr>
          <p:cNvPr id="4" name="Platshållare för bildnummer 3">
            <a:extLst>
              <a:ext uri="{FF2B5EF4-FFF2-40B4-BE49-F238E27FC236}">
                <a16:creationId xmlns:a16="http://schemas.microsoft.com/office/drawing/2014/main" id="{CF77959E-BF85-3344-80C2-22CAD7D8E036}"/>
              </a:ext>
            </a:extLst>
          </p:cNvPr>
          <p:cNvSpPr>
            <a:spLocks noGrp="1"/>
          </p:cNvSpPr>
          <p:nvPr>
            <p:ph type="sldNum" sz="quarter" idx="11"/>
          </p:nvPr>
        </p:nvSpPr>
        <p:spPr/>
        <p:txBody>
          <a:bodyPr/>
          <a:lstStyle/>
          <a:p>
            <a:fld id="{6DDB0A55-353B-0141-AD40-F868C66FD585}" type="slidenum">
              <a:rPr lang="sv-SE" smtClean="0"/>
              <a:pPr/>
              <a:t>11</a:t>
            </a:fld>
            <a:endParaRPr lang="sv-SE" dirty="0"/>
          </a:p>
        </p:txBody>
      </p:sp>
      <p:sp>
        <p:nvSpPr>
          <p:cNvPr id="5" name="Rectangle 1">
            <a:extLst>
              <a:ext uri="{FF2B5EF4-FFF2-40B4-BE49-F238E27FC236}">
                <a16:creationId xmlns:a16="http://schemas.microsoft.com/office/drawing/2014/main" id="{23D44447-731A-7047-98DF-221CD0CCE11E}"/>
              </a:ext>
            </a:extLst>
          </p:cNvPr>
          <p:cNvSpPr>
            <a:spLocks noGrp="1" noChangeArrowheads="1"/>
          </p:cNvSpPr>
          <p:nvPr>
            <p:ph type="title"/>
          </p:nvPr>
        </p:nvSpPr>
        <p:spPr bwMode="auto">
          <a:xfrm>
            <a:off x="550863" y="1113326"/>
            <a:ext cx="9393237"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Möjligheter</a:t>
            </a:r>
            <a:br>
              <a:rPr kumimoji="0" lang="sv-SE" altLang="sv-SE"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br>
            <a:r>
              <a:rPr kumimoji="0" lang="sv-SE" altLang="sv-SE"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 </a:t>
            </a:r>
            <a:endParaRPr kumimoji="0" lang="sv-SE" altLang="sv-SE"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Resten av världen tar rygg och regeln ändras i framtiden.</a:t>
            </a:r>
            <a:endParaRPr kumimoji="0" lang="sv-SE" altLang="sv-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Information/utbildning i tidig ålder till föreningar. Spelarna blir bättre utbildade/tränade i tidig ålder.</a:t>
            </a:r>
            <a:endParaRPr kumimoji="0" lang="sv-SE" altLang="sv-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Kan dra mer publik när vi har mer fysiskt spel.</a:t>
            </a:r>
            <a:endParaRPr kumimoji="0" lang="sv-SE" altLang="sv-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Vi går i bräschen för hela damhockeyvärlden.</a:t>
            </a:r>
            <a:endParaRPr kumimoji="0" lang="sv-SE" altLang="sv-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Lockar fler bra internationella spelare till SDHL.</a:t>
            </a:r>
            <a:endParaRPr kumimoji="0" lang="sv-SE" altLang="sv-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Sätta in krav på den fysiska statusen i klubbarna för att kunna hantera mer fysiskt spel.</a:t>
            </a:r>
            <a:endParaRPr kumimoji="0" lang="sv-SE" altLang="sv-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Spelarna lär sig vara mer redo för kontaktsport så skadorna kanske minskar.</a:t>
            </a:r>
            <a:endParaRPr kumimoji="0" lang="sv-SE" altLang="sv-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Möjlighet att inte problematisera eller förstora införandet, rekommendation är att inte prata så mycket om det utan bara fortsätta spela och låta domaren avgöra om det är för hårt. Idag tacklas det redan men man blir utvisad.</a:t>
            </a:r>
            <a:endParaRPr kumimoji="0" lang="sv-SE" altLang="sv-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Pilotprojekt under en säsong. Gå tillbaka, köra vidare, utöka.</a:t>
            </a:r>
            <a:b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7358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5397C73C-63D2-CF4D-A8BF-8C8DEF5C839E}"/>
              </a:ext>
            </a:extLst>
          </p:cNvPr>
          <p:cNvSpPr>
            <a:spLocks noGrp="1"/>
          </p:cNvSpPr>
          <p:nvPr>
            <p:ph type="ftr" sz="quarter" idx="10"/>
          </p:nvPr>
        </p:nvSpPr>
        <p:spPr/>
        <p:txBody>
          <a:bodyPr/>
          <a:lstStyle/>
          <a:p>
            <a:endParaRPr lang="sv-SE" dirty="0"/>
          </a:p>
        </p:txBody>
      </p:sp>
      <p:sp>
        <p:nvSpPr>
          <p:cNvPr id="4" name="Platshållare för bildnummer 3">
            <a:extLst>
              <a:ext uri="{FF2B5EF4-FFF2-40B4-BE49-F238E27FC236}">
                <a16:creationId xmlns:a16="http://schemas.microsoft.com/office/drawing/2014/main" id="{6C7CC882-790E-584D-ADB9-AEF905C1E450}"/>
              </a:ext>
            </a:extLst>
          </p:cNvPr>
          <p:cNvSpPr>
            <a:spLocks noGrp="1"/>
          </p:cNvSpPr>
          <p:nvPr>
            <p:ph type="sldNum" sz="quarter" idx="11"/>
          </p:nvPr>
        </p:nvSpPr>
        <p:spPr/>
        <p:txBody>
          <a:bodyPr/>
          <a:lstStyle/>
          <a:p>
            <a:fld id="{6DDB0A55-353B-0141-AD40-F868C66FD585}" type="slidenum">
              <a:rPr lang="sv-SE" smtClean="0"/>
              <a:pPr/>
              <a:t>12</a:t>
            </a:fld>
            <a:endParaRPr lang="sv-SE" dirty="0"/>
          </a:p>
        </p:txBody>
      </p:sp>
      <p:sp>
        <p:nvSpPr>
          <p:cNvPr id="5" name="Rectangle 1">
            <a:extLst>
              <a:ext uri="{FF2B5EF4-FFF2-40B4-BE49-F238E27FC236}">
                <a16:creationId xmlns:a16="http://schemas.microsoft.com/office/drawing/2014/main" id="{D926DEBD-6A57-AC41-8368-873FF2D12F66}"/>
              </a:ext>
            </a:extLst>
          </p:cNvPr>
          <p:cNvSpPr>
            <a:spLocks noGrp="1" noChangeArrowheads="1"/>
          </p:cNvSpPr>
          <p:nvPr>
            <p:ph type="title"/>
          </p:nvPr>
        </p:nvSpPr>
        <p:spPr bwMode="auto">
          <a:xfrm>
            <a:off x="776659" y="1325984"/>
            <a:ext cx="11100731" cy="352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Hot</a:t>
            </a:r>
            <a:br>
              <a:rPr kumimoji="0" lang="sv-SE" altLang="sv-SE" sz="11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br>
            <a:r>
              <a:rPr kumimoji="0" lang="sv-SE" altLang="sv-SE" sz="11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 </a:t>
            </a:r>
            <a:endParaRPr kumimoji="0" lang="sv-SE" altLang="sv-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Skador, hur följer vi upp skadeproblematiken som </a:t>
            </a:r>
            <a:r>
              <a:rPr kumimoji="0" lang="sv-SE" altLang="sv-SE" sz="18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rPr>
              <a:t>ev</a:t>
            </a: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 kan komma med detta.</a:t>
            </a:r>
            <a:endParaRPr kumimoji="0" lang="sv-SE" altLang="sv-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Alla spelare som spelar internationellt ska ställa om sig till regeln utan tacklingar.</a:t>
            </a:r>
            <a:endParaRPr kumimoji="0" lang="sv-SE" altLang="sv-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Att vi fortsatt håller lågt antal hjärnskakningar när regelboken ändras.</a:t>
            </a:r>
            <a:endParaRPr kumimoji="0" lang="sv-SE" altLang="sv-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Att vi kör med tacklingar men inte </a:t>
            </a:r>
            <a:r>
              <a:rPr kumimoji="0" lang="sv-SE" altLang="sv-SE" sz="18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rPr>
              <a:t>open-ice</a:t>
            </a: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 om vi blir ifrågasatta att inte köra lika som herrarna hela vägen ut.</a:t>
            </a:r>
            <a:endParaRPr kumimoji="0" lang="sv-SE" altLang="sv-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Att spelet/hockeyn blir sämre.</a:t>
            </a:r>
            <a:endParaRPr kumimoji="0" lang="sv-SE" altLang="sv-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Bästa kvinnliga domarna i Sverige som dömer internationellt ska ställa om sig. </a:t>
            </a:r>
            <a:endParaRPr kumimoji="0" lang="sv-SE" altLang="sv-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Kan uppfattas som SIF vill förstärka machokulturen inom hockeyn.</a:t>
            </a:r>
            <a:endParaRPr kumimoji="0" lang="sv-SE" altLang="sv-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Skrämma bort en del spelare särskilt om man åker på otäcka tacklingar.</a:t>
            </a:r>
            <a:endParaRPr kumimoji="0" lang="sv-SE" altLang="sv-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Att det förstoras upp så det blir problem av det.</a:t>
            </a:r>
            <a:endParaRPr kumimoji="0" lang="sv-SE" altLang="sv-SE"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Kortsiktigt att spelarna inte är fostrade med tacklingar så det kommer sannolikt bli en tid med inkörningsproblem.</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4976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54386-09F9-4540-86CC-A55AD40557C6}"/>
              </a:ext>
            </a:extLst>
          </p:cNvPr>
          <p:cNvSpPr>
            <a:spLocks noGrp="1"/>
          </p:cNvSpPr>
          <p:nvPr>
            <p:ph type="ctrTitle"/>
          </p:nvPr>
        </p:nvSpPr>
        <p:spPr/>
        <p:txBody>
          <a:bodyPr/>
          <a:lstStyle/>
          <a:p>
            <a:r>
              <a:rPr lang="sv-SE" sz="6000" dirty="0"/>
              <a:t>Uppföljning/utvärdering av tacklingar i SDHL/  NDHL.</a:t>
            </a:r>
            <a:br>
              <a:rPr lang="sv-SE" dirty="0"/>
            </a:br>
            <a:endParaRPr lang="sv-SE" dirty="0"/>
          </a:p>
        </p:txBody>
      </p:sp>
      <p:sp>
        <p:nvSpPr>
          <p:cNvPr id="3" name="Underrubrik 2">
            <a:extLst>
              <a:ext uri="{FF2B5EF4-FFF2-40B4-BE49-F238E27FC236}">
                <a16:creationId xmlns:a16="http://schemas.microsoft.com/office/drawing/2014/main" id="{29C558FA-FE28-FB4A-ADBC-6ED098EEB768}"/>
              </a:ext>
            </a:extLst>
          </p:cNvPr>
          <p:cNvSpPr>
            <a:spLocks noGrp="1"/>
          </p:cNvSpPr>
          <p:nvPr>
            <p:ph type="subTitle" idx="1"/>
          </p:nvPr>
        </p:nvSpPr>
        <p:spPr/>
        <p:txBody>
          <a:bodyPr/>
          <a:lstStyle/>
          <a:p>
            <a:r>
              <a:rPr lang="sv-SE" dirty="0"/>
              <a:t>UTKAST 2022-06-10</a:t>
            </a:r>
          </a:p>
        </p:txBody>
      </p:sp>
      <p:sp>
        <p:nvSpPr>
          <p:cNvPr id="4" name="Platshållare för sidfot 3">
            <a:extLst>
              <a:ext uri="{FF2B5EF4-FFF2-40B4-BE49-F238E27FC236}">
                <a16:creationId xmlns:a16="http://schemas.microsoft.com/office/drawing/2014/main" id="{9368EA4C-7D3C-3A42-8AD5-A66E2CABBEB9}"/>
              </a:ext>
            </a:extLst>
          </p:cNvPr>
          <p:cNvSpPr>
            <a:spLocks noGrp="1"/>
          </p:cNvSpPr>
          <p:nvPr>
            <p:ph type="ftr" sz="quarter" idx="10"/>
          </p:nvPr>
        </p:nvSpPr>
        <p:spPr/>
        <p:txBody>
          <a:bodyPr/>
          <a:lstStyle/>
          <a:p>
            <a:endParaRPr lang="sv-SE" dirty="0"/>
          </a:p>
        </p:txBody>
      </p:sp>
      <p:sp>
        <p:nvSpPr>
          <p:cNvPr id="5" name="Platshållare för bildnummer 4">
            <a:extLst>
              <a:ext uri="{FF2B5EF4-FFF2-40B4-BE49-F238E27FC236}">
                <a16:creationId xmlns:a16="http://schemas.microsoft.com/office/drawing/2014/main" id="{09B310C7-A748-8847-8C84-FA81F20C618D}"/>
              </a:ext>
            </a:extLst>
          </p:cNvPr>
          <p:cNvSpPr>
            <a:spLocks noGrp="1"/>
          </p:cNvSpPr>
          <p:nvPr>
            <p:ph type="sldNum" sz="quarter" idx="11"/>
          </p:nvPr>
        </p:nvSpPr>
        <p:spPr/>
        <p:txBody>
          <a:bodyPr/>
          <a:lstStyle/>
          <a:p>
            <a:fld id="{6DDB0A55-353B-0141-AD40-F868C66FD585}" type="slidenum">
              <a:rPr lang="sv-SE" smtClean="0"/>
              <a:pPr/>
              <a:t>13</a:t>
            </a:fld>
            <a:endParaRPr lang="sv-SE" dirty="0"/>
          </a:p>
        </p:txBody>
      </p:sp>
    </p:spTree>
    <p:extLst>
      <p:ext uri="{BB962C8B-B14F-4D97-AF65-F5344CB8AC3E}">
        <p14:creationId xmlns:p14="http://schemas.microsoft.com/office/powerpoint/2010/main" val="2337575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8B42C02-7EA5-8F49-9062-C3EEF0565B57}"/>
              </a:ext>
            </a:extLst>
          </p:cNvPr>
          <p:cNvGraphicFramePr/>
          <p:nvPr>
            <p:extLst>
              <p:ext uri="{D42A27DB-BD31-4B8C-83A1-F6EECF244321}">
                <p14:modId xmlns:p14="http://schemas.microsoft.com/office/powerpoint/2010/main" val="3041385741"/>
              </p:ext>
            </p:extLst>
          </p:nvPr>
        </p:nvGraphicFramePr>
        <p:xfrm>
          <a:off x="133815" y="1210623"/>
          <a:ext cx="12058185" cy="529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tshållare för sidfot 2">
            <a:extLst>
              <a:ext uri="{FF2B5EF4-FFF2-40B4-BE49-F238E27FC236}">
                <a16:creationId xmlns:a16="http://schemas.microsoft.com/office/drawing/2014/main" id="{5316678F-CA8C-AA4A-A3F6-776AA38EA3FA}"/>
              </a:ext>
            </a:extLst>
          </p:cNvPr>
          <p:cNvSpPr>
            <a:spLocks noGrp="1"/>
          </p:cNvSpPr>
          <p:nvPr>
            <p:ph type="ftr" sz="quarter" idx="10"/>
          </p:nvPr>
        </p:nvSpPr>
        <p:spPr/>
        <p:txBody>
          <a:bodyPr/>
          <a:lstStyle/>
          <a:p>
            <a:endParaRPr lang="sv-SE" dirty="0"/>
          </a:p>
        </p:txBody>
      </p:sp>
      <p:sp>
        <p:nvSpPr>
          <p:cNvPr id="4" name="Platshållare för bildnummer 3">
            <a:extLst>
              <a:ext uri="{FF2B5EF4-FFF2-40B4-BE49-F238E27FC236}">
                <a16:creationId xmlns:a16="http://schemas.microsoft.com/office/drawing/2014/main" id="{58118159-71B5-F94D-8956-FB60F5AF400E}"/>
              </a:ext>
            </a:extLst>
          </p:cNvPr>
          <p:cNvSpPr>
            <a:spLocks noGrp="1"/>
          </p:cNvSpPr>
          <p:nvPr>
            <p:ph type="sldNum" sz="quarter" idx="11"/>
          </p:nvPr>
        </p:nvSpPr>
        <p:spPr/>
        <p:txBody>
          <a:bodyPr/>
          <a:lstStyle/>
          <a:p>
            <a:fld id="{6DDB0A55-353B-0141-AD40-F868C66FD585}" type="slidenum">
              <a:rPr lang="sv-SE" smtClean="0"/>
              <a:pPr/>
              <a:t>14</a:t>
            </a:fld>
            <a:endParaRPr lang="sv-SE" dirty="0"/>
          </a:p>
        </p:txBody>
      </p:sp>
      <p:sp>
        <p:nvSpPr>
          <p:cNvPr id="6" name="textruta 5">
            <a:extLst>
              <a:ext uri="{FF2B5EF4-FFF2-40B4-BE49-F238E27FC236}">
                <a16:creationId xmlns:a16="http://schemas.microsoft.com/office/drawing/2014/main" id="{0FBDD85E-9D21-FA4E-B22B-C7C060BFCB9C}"/>
              </a:ext>
            </a:extLst>
          </p:cNvPr>
          <p:cNvSpPr txBox="1"/>
          <p:nvPr/>
        </p:nvSpPr>
        <p:spPr>
          <a:xfrm>
            <a:off x="4516056" y="681037"/>
            <a:ext cx="3159888" cy="707886"/>
          </a:xfrm>
          <a:prstGeom prst="rect">
            <a:avLst/>
          </a:prstGeom>
          <a:noFill/>
        </p:spPr>
        <p:txBody>
          <a:bodyPr wrap="square" rtlCol="0">
            <a:spAutoFit/>
          </a:bodyPr>
          <a:lstStyle/>
          <a:p>
            <a:pPr algn="ctr"/>
            <a:r>
              <a:rPr lang="sv-SE" sz="4000" dirty="0"/>
              <a:t>2022</a:t>
            </a:r>
          </a:p>
        </p:txBody>
      </p:sp>
    </p:spTree>
    <p:extLst>
      <p:ext uri="{BB962C8B-B14F-4D97-AF65-F5344CB8AC3E}">
        <p14:creationId xmlns:p14="http://schemas.microsoft.com/office/powerpoint/2010/main" val="2634638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33FBE87E-7F9C-D64E-83D3-AA12590F3176}"/>
              </a:ext>
            </a:extLst>
          </p:cNvPr>
          <p:cNvSpPr>
            <a:spLocks noGrp="1"/>
          </p:cNvSpPr>
          <p:nvPr>
            <p:ph type="ftr" sz="quarter" idx="10"/>
          </p:nvPr>
        </p:nvSpPr>
        <p:spPr/>
        <p:txBody>
          <a:bodyPr/>
          <a:lstStyle/>
          <a:p>
            <a:endParaRPr lang="sv-SE" dirty="0"/>
          </a:p>
        </p:txBody>
      </p:sp>
      <p:sp>
        <p:nvSpPr>
          <p:cNvPr id="4" name="Platshållare för bildnummer 3">
            <a:extLst>
              <a:ext uri="{FF2B5EF4-FFF2-40B4-BE49-F238E27FC236}">
                <a16:creationId xmlns:a16="http://schemas.microsoft.com/office/drawing/2014/main" id="{7CE1D605-10A0-F542-B93C-F2128C40F9BD}"/>
              </a:ext>
            </a:extLst>
          </p:cNvPr>
          <p:cNvSpPr>
            <a:spLocks noGrp="1"/>
          </p:cNvSpPr>
          <p:nvPr>
            <p:ph type="sldNum" sz="quarter" idx="11"/>
          </p:nvPr>
        </p:nvSpPr>
        <p:spPr/>
        <p:txBody>
          <a:bodyPr/>
          <a:lstStyle/>
          <a:p>
            <a:fld id="{6DDB0A55-353B-0141-AD40-F868C66FD585}" type="slidenum">
              <a:rPr lang="sv-SE" smtClean="0"/>
              <a:pPr/>
              <a:t>15</a:t>
            </a:fld>
            <a:endParaRPr lang="sv-SE" dirty="0"/>
          </a:p>
        </p:txBody>
      </p:sp>
      <p:graphicFrame>
        <p:nvGraphicFramePr>
          <p:cNvPr id="5" name="Diagram 4">
            <a:extLst>
              <a:ext uri="{FF2B5EF4-FFF2-40B4-BE49-F238E27FC236}">
                <a16:creationId xmlns:a16="http://schemas.microsoft.com/office/drawing/2014/main" id="{372BF095-0EBA-C847-86A7-EA479E196814}"/>
              </a:ext>
            </a:extLst>
          </p:cNvPr>
          <p:cNvGraphicFramePr/>
          <p:nvPr>
            <p:extLst>
              <p:ext uri="{D42A27DB-BD31-4B8C-83A1-F6EECF244321}">
                <p14:modId xmlns:p14="http://schemas.microsoft.com/office/powerpoint/2010/main" val="2246949975"/>
              </p:ext>
            </p:extLst>
          </p:nvPr>
        </p:nvGraphicFramePr>
        <p:xfrm>
          <a:off x="690018" y="1463041"/>
          <a:ext cx="10800202" cy="477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ubrik 5">
            <a:extLst>
              <a:ext uri="{FF2B5EF4-FFF2-40B4-BE49-F238E27FC236}">
                <a16:creationId xmlns:a16="http://schemas.microsoft.com/office/drawing/2014/main" id="{6DBF1CC0-C505-AF46-B392-48AE57F3F848}"/>
              </a:ext>
            </a:extLst>
          </p:cNvPr>
          <p:cNvSpPr txBox="1">
            <a:spLocks noGrp="1"/>
          </p:cNvSpPr>
          <p:nvPr>
            <p:ph type="title"/>
          </p:nvPr>
        </p:nvSpPr>
        <p:spPr>
          <a:xfrm>
            <a:off x="489000" y="944563"/>
            <a:ext cx="11078512" cy="5292725"/>
          </a:xfrm>
          <a:prstGeom prst="rect">
            <a:avLst/>
          </a:prstGeom>
          <a:noFill/>
        </p:spPr>
        <p:txBody>
          <a:bodyPr wrap="square" rtlCol="0">
            <a:spAutoFit/>
          </a:bodyPr>
          <a:lstStyle/>
          <a:p>
            <a:pPr algn="ctr"/>
            <a:r>
              <a:rPr lang="sv-SE" sz="4000" dirty="0"/>
              <a:t>2022</a:t>
            </a:r>
          </a:p>
        </p:txBody>
      </p:sp>
    </p:spTree>
    <p:extLst>
      <p:ext uri="{BB962C8B-B14F-4D97-AF65-F5344CB8AC3E}">
        <p14:creationId xmlns:p14="http://schemas.microsoft.com/office/powerpoint/2010/main" val="828938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8B42C02-7EA5-8F49-9062-C3EEF0565B57}"/>
              </a:ext>
            </a:extLst>
          </p:cNvPr>
          <p:cNvGraphicFramePr/>
          <p:nvPr>
            <p:extLst>
              <p:ext uri="{D42A27DB-BD31-4B8C-83A1-F6EECF244321}">
                <p14:modId xmlns:p14="http://schemas.microsoft.com/office/powerpoint/2010/main" val="1287664742"/>
              </p:ext>
            </p:extLst>
          </p:nvPr>
        </p:nvGraphicFramePr>
        <p:xfrm>
          <a:off x="446691" y="1407550"/>
          <a:ext cx="11614130" cy="529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tshållare för sidfot 2">
            <a:extLst>
              <a:ext uri="{FF2B5EF4-FFF2-40B4-BE49-F238E27FC236}">
                <a16:creationId xmlns:a16="http://schemas.microsoft.com/office/drawing/2014/main" id="{5316678F-CA8C-AA4A-A3F6-776AA38EA3FA}"/>
              </a:ext>
            </a:extLst>
          </p:cNvPr>
          <p:cNvSpPr>
            <a:spLocks noGrp="1"/>
          </p:cNvSpPr>
          <p:nvPr>
            <p:ph type="ftr" sz="quarter" idx="10"/>
          </p:nvPr>
        </p:nvSpPr>
        <p:spPr/>
        <p:txBody>
          <a:bodyPr/>
          <a:lstStyle/>
          <a:p>
            <a:endParaRPr lang="sv-SE" dirty="0"/>
          </a:p>
        </p:txBody>
      </p:sp>
      <p:sp>
        <p:nvSpPr>
          <p:cNvPr id="4" name="Platshållare för bildnummer 3">
            <a:extLst>
              <a:ext uri="{FF2B5EF4-FFF2-40B4-BE49-F238E27FC236}">
                <a16:creationId xmlns:a16="http://schemas.microsoft.com/office/drawing/2014/main" id="{58118159-71B5-F94D-8956-FB60F5AF400E}"/>
              </a:ext>
            </a:extLst>
          </p:cNvPr>
          <p:cNvSpPr>
            <a:spLocks noGrp="1"/>
          </p:cNvSpPr>
          <p:nvPr>
            <p:ph type="sldNum" sz="quarter" idx="11"/>
          </p:nvPr>
        </p:nvSpPr>
        <p:spPr/>
        <p:txBody>
          <a:bodyPr/>
          <a:lstStyle/>
          <a:p>
            <a:fld id="{6DDB0A55-353B-0141-AD40-F868C66FD585}" type="slidenum">
              <a:rPr lang="sv-SE" smtClean="0"/>
              <a:pPr/>
              <a:t>16</a:t>
            </a:fld>
            <a:endParaRPr lang="sv-SE" dirty="0"/>
          </a:p>
        </p:txBody>
      </p:sp>
      <p:sp>
        <p:nvSpPr>
          <p:cNvPr id="6" name="textruta 5">
            <a:extLst>
              <a:ext uri="{FF2B5EF4-FFF2-40B4-BE49-F238E27FC236}">
                <a16:creationId xmlns:a16="http://schemas.microsoft.com/office/drawing/2014/main" id="{0FBDD85E-9D21-FA4E-B22B-C7C060BFCB9C}"/>
              </a:ext>
            </a:extLst>
          </p:cNvPr>
          <p:cNvSpPr txBox="1"/>
          <p:nvPr/>
        </p:nvSpPr>
        <p:spPr>
          <a:xfrm>
            <a:off x="4516056" y="1053607"/>
            <a:ext cx="3159888" cy="707886"/>
          </a:xfrm>
          <a:prstGeom prst="rect">
            <a:avLst/>
          </a:prstGeom>
          <a:noFill/>
        </p:spPr>
        <p:txBody>
          <a:bodyPr wrap="square" rtlCol="0">
            <a:spAutoFit/>
          </a:bodyPr>
          <a:lstStyle/>
          <a:p>
            <a:pPr algn="ctr"/>
            <a:r>
              <a:rPr lang="sv-SE" sz="4000" dirty="0"/>
              <a:t>2023</a:t>
            </a:r>
          </a:p>
        </p:txBody>
      </p:sp>
    </p:spTree>
    <p:extLst>
      <p:ext uri="{BB962C8B-B14F-4D97-AF65-F5344CB8AC3E}">
        <p14:creationId xmlns:p14="http://schemas.microsoft.com/office/powerpoint/2010/main" val="729907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35DF76-8964-FC48-B629-15DE443BCC06}"/>
              </a:ext>
            </a:extLst>
          </p:cNvPr>
          <p:cNvSpPr>
            <a:spLocks noGrp="1"/>
          </p:cNvSpPr>
          <p:nvPr>
            <p:ph type="title"/>
          </p:nvPr>
        </p:nvSpPr>
        <p:spPr>
          <a:xfrm>
            <a:off x="550863" y="782637"/>
            <a:ext cx="11078512" cy="5292725"/>
          </a:xfrm>
        </p:spPr>
        <p:txBody>
          <a:bodyPr/>
          <a:lstStyle/>
          <a:p>
            <a:r>
              <a:rPr lang="sv-SE" sz="2400" b="1" dirty="0"/>
              <a:t>Morgan Johansson,</a:t>
            </a:r>
            <a:br>
              <a:rPr lang="sv-SE" sz="2400" b="1" dirty="0"/>
            </a:br>
            <a:r>
              <a:rPr lang="sv-SE" sz="2400" b="1" dirty="0"/>
              <a:t>Projektledare för spelares säkerhet/Nollvision</a:t>
            </a:r>
            <a:br>
              <a:rPr lang="sv-SE" dirty="0"/>
            </a:br>
            <a:br>
              <a:rPr lang="sv-SE" dirty="0"/>
            </a:br>
            <a:r>
              <a:rPr lang="sv-SE" sz="2400" dirty="0"/>
              <a:t>Säsongen 2022/2023 kommer ett pilotprojekt att sjösättas där tacklingar tillåts inom hockeyn på damsidan. Piloten genomförs i SDHL och NDHL.</a:t>
            </a:r>
            <a:br>
              <a:rPr lang="sv-SE" sz="2400" dirty="0"/>
            </a:br>
            <a:r>
              <a:rPr lang="sv-SE" sz="2400" dirty="0"/>
              <a:t>Pilotprojektet kommer att genomföras i SDHL och NDHL under säsongen 2022/2023. Ändringen innebär införande av tacklingar motsvarande tacklingar inom hockeyn på herrsidan. Däremot kommer tacklingar på öppen is, även kallade </a:t>
            </a:r>
            <a:r>
              <a:rPr lang="sv-SE" sz="2400" dirty="0" err="1"/>
              <a:t>nord-syd-tacklingar</a:t>
            </a:r>
            <a:r>
              <a:rPr lang="sv-SE" sz="2400" dirty="0"/>
              <a:t> inte att tillåtas.</a:t>
            </a:r>
            <a:br>
              <a:rPr lang="sv-SE" sz="2400" dirty="0"/>
            </a:br>
            <a:r>
              <a:rPr lang="sv-SE" sz="2400" dirty="0"/>
              <a:t>- Vi har tillåtit mer fysiskt spel i SDHL de senaste fyra säsongerna med bra utfall. Att utan fakta på bordet påstå att mer fysiskt spel innebär färre hjärnskakningar är svårt, men nu har vi det underlaget. Det känns otroligt spännande att svensk ishockey kan vara pionjärer i att införa tacklingar inom hockeyn på damsidan.</a:t>
            </a:r>
            <a:br>
              <a:rPr lang="sv-SE" sz="2400" dirty="0"/>
            </a:br>
            <a:r>
              <a:rPr lang="sv-SE" sz="2400" dirty="0"/>
              <a:t> </a:t>
            </a:r>
            <a:br>
              <a:rPr lang="sv-SE" sz="2400" dirty="0"/>
            </a:br>
            <a:endParaRPr lang="sv-SE" sz="2400" dirty="0"/>
          </a:p>
        </p:txBody>
      </p:sp>
      <p:sp>
        <p:nvSpPr>
          <p:cNvPr id="3" name="Platshållare för sidfot 2">
            <a:extLst>
              <a:ext uri="{FF2B5EF4-FFF2-40B4-BE49-F238E27FC236}">
                <a16:creationId xmlns:a16="http://schemas.microsoft.com/office/drawing/2014/main" id="{3FBBC78C-81BE-7747-8D83-4BE2DF3A54D6}"/>
              </a:ext>
            </a:extLst>
          </p:cNvPr>
          <p:cNvSpPr>
            <a:spLocks noGrp="1"/>
          </p:cNvSpPr>
          <p:nvPr>
            <p:ph type="ftr" sz="quarter" idx="10"/>
          </p:nvPr>
        </p:nvSpPr>
        <p:spPr/>
        <p:txBody>
          <a:bodyPr/>
          <a:lstStyle/>
          <a:p>
            <a:endParaRPr lang="sv-SE" dirty="0"/>
          </a:p>
        </p:txBody>
      </p:sp>
      <p:sp>
        <p:nvSpPr>
          <p:cNvPr id="4" name="Platshållare för bildnummer 3">
            <a:extLst>
              <a:ext uri="{FF2B5EF4-FFF2-40B4-BE49-F238E27FC236}">
                <a16:creationId xmlns:a16="http://schemas.microsoft.com/office/drawing/2014/main" id="{A17D2A4C-5C4A-A943-9897-FF3E16174BD3}"/>
              </a:ext>
            </a:extLst>
          </p:cNvPr>
          <p:cNvSpPr>
            <a:spLocks noGrp="1"/>
          </p:cNvSpPr>
          <p:nvPr>
            <p:ph type="sldNum" sz="quarter" idx="11"/>
          </p:nvPr>
        </p:nvSpPr>
        <p:spPr/>
        <p:txBody>
          <a:bodyPr/>
          <a:lstStyle/>
          <a:p>
            <a:fld id="{6DDB0A55-353B-0141-AD40-F868C66FD585}" type="slidenum">
              <a:rPr lang="sv-SE" smtClean="0"/>
              <a:pPr/>
              <a:t>17</a:t>
            </a:fld>
            <a:endParaRPr lang="sv-SE" dirty="0"/>
          </a:p>
        </p:txBody>
      </p:sp>
    </p:spTree>
    <p:extLst>
      <p:ext uri="{BB962C8B-B14F-4D97-AF65-F5344CB8AC3E}">
        <p14:creationId xmlns:p14="http://schemas.microsoft.com/office/powerpoint/2010/main" val="3806578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AFC9DD-2544-6C4B-BF02-FEDD555E230E}"/>
              </a:ext>
            </a:extLst>
          </p:cNvPr>
          <p:cNvSpPr>
            <a:spLocks noGrp="1"/>
          </p:cNvSpPr>
          <p:nvPr>
            <p:ph type="title"/>
          </p:nvPr>
        </p:nvSpPr>
        <p:spPr/>
        <p:txBody>
          <a:bodyPr/>
          <a:lstStyle/>
          <a:p>
            <a:r>
              <a:rPr lang="sv-SE" sz="2400" b="1" dirty="0"/>
              <a:t>Ulf Lundberg, </a:t>
            </a:r>
            <a:br>
              <a:rPr lang="sv-SE" sz="2400" b="1" dirty="0"/>
            </a:br>
            <a:r>
              <a:rPr lang="sv-SE" sz="2400" b="1" dirty="0"/>
              <a:t>förbundskapten för Damkronorna</a:t>
            </a:r>
            <a:br>
              <a:rPr lang="sv-SE" sz="2400" dirty="0"/>
            </a:br>
            <a:br>
              <a:rPr lang="sv-SE" sz="2400" dirty="0"/>
            </a:br>
            <a:r>
              <a:rPr lang="sv-SE" sz="2400" dirty="0"/>
              <a:t>I svensk ishockeys strävan att uppnå en hög nivå på svenska spelare i prestationsserierna blir det fysiska spelet en viktig del. Genom att tillåta tacklingar inom hockeyn på damsidan vill svensk ishockey ta kliv för att närma sig toppnationerna internationellt. Genom att utveckla spelarnas fysik och aktivitet på isen kan Damkronorna bli än mer slagkraftiga internationellt.</a:t>
            </a:r>
            <a:br>
              <a:rPr lang="sv-SE" sz="2400" dirty="0"/>
            </a:br>
            <a:r>
              <a:rPr lang="sv-SE" sz="2400" dirty="0"/>
              <a:t>– Jag tycker att det handlar om en naturlig tävling i spelet. Med puck ska du, med blicken uppe, skydda den och dig själv för att vinna tid och yta offensivt. Utan puck vill du minimera tid och yta för att så snabbt som möjligt återta pucken. Vi tränare utbildar sedan länge i ”blad mot puck - kropp mot kropp” och jag tror att denna förändring kommer att gynna det kreativa spelet eftersom det ställs högre krav på aktionssnabbhet.</a:t>
            </a:r>
            <a:br>
              <a:rPr lang="sv-SE" sz="2400" dirty="0"/>
            </a:br>
            <a:endParaRPr lang="sv-SE" sz="2400" dirty="0"/>
          </a:p>
        </p:txBody>
      </p:sp>
      <p:sp>
        <p:nvSpPr>
          <p:cNvPr id="3" name="Platshållare för sidfot 2">
            <a:extLst>
              <a:ext uri="{FF2B5EF4-FFF2-40B4-BE49-F238E27FC236}">
                <a16:creationId xmlns:a16="http://schemas.microsoft.com/office/drawing/2014/main" id="{598F30AC-A03E-ED4F-B99A-E732C283DBBA}"/>
              </a:ext>
            </a:extLst>
          </p:cNvPr>
          <p:cNvSpPr>
            <a:spLocks noGrp="1"/>
          </p:cNvSpPr>
          <p:nvPr>
            <p:ph type="ftr" sz="quarter" idx="10"/>
          </p:nvPr>
        </p:nvSpPr>
        <p:spPr/>
        <p:txBody>
          <a:bodyPr/>
          <a:lstStyle/>
          <a:p>
            <a:endParaRPr lang="sv-SE" dirty="0"/>
          </a:p>
        </p:txBody>
      </p:sp>
      <p:sp>
        <p:nvSpPr>
          <p:cNvPr id="4" name="Platshållare för bildnummer 3">
            <a:extLst>
              <a:ext uri="{FF2B5EF4-FFF2-40B4-BE49-F238E27FC236}">
                <a16:creationId xmlns:a16="http://schemas.microsoft.com/office/drawing/2014/main" id="{0AB7BE15-F20F-7C47-A4D5-58C6EEFB11BF}"/>
              </a:ext>
            </a:extLst>
          </p:cNvPr>
          <p:cNvSpPr>
            <a:spLocks noGrp="1"/>
          </p:cNvSpPr>
          <p:nvPr>
            <p:ph type="sldNum" sz="quarter" idx="11"/>
          </p:nvPr>
        </p:nvSpPr>
        <p:spPr/>
        <p:txBody>
          <a:bodyPr/>
          <a:lstStyle/>
          <a:p>
            <a:fld id="{6DDB0A55-353B-0141-AD40-F868C66FD585}" type="slidenum">
              <a:rPr lang="sv-SE" smtClean="0"/>
              <a:pPr/>
              <a:t>18</a:t>
            </a:fld>
            <a:endParaRPr lang="sv-SE" dirty="0"/>
          </a:p>
        </p:txBody>
      </p:sp>
    </p:spTree>
    <p:extLst>
      <p:ext uri="{BB962C8B-B14F-4D97-AF65-F5344CB8AC3E}">
        <p14:creationId xmlns:p14="http://schemas.microsoft.com/office/powerpoint/2010/main" val="768097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C0641D-478D-FE45-99D6-150CB2148AE3}"/>
              </a:ext>
            </a:extLst>
          </p:cNvPr>
          <p:cNvSpPr>
            <a:spLocks noGrp="1"/>
          </p:cNvSpPr>
          <p:nvPr>
            <p:ph type="title"/>
          </p:nvPr>
        </p:nvSpPr>
        <p:spPr/>
        <p:txBody>
          <a:bodyPr/>
          <a:lstStyle/>
          <a:p>
            <a:r>
              <a:rPr lang="sv-SE" sz="2400" b="1" dirty="0"/>
              <a:t>David Bergman, </a:t>
            </a:r>
            <a:br>
              <a:rPr lang="sv-SE" sz="2400" b="1" dirty="0"/>
            </a:br>
            <a:r>
              <a:rPr lang="sv-SE" sz="2400" b="1" dirty="0"/>
              <a:t>Domaransvarig för Svenska Ishockeyförbundet</a:t>
            </a:r>
            <a:br>
              <a:rPr lang="sv-SE" sz="2400" b="1" dirty="0"/>
            </a:br>
            <a:br>
              <a:rPr lang="sv-SE" sz="2400" b="1" dirty="0"/>
            </a:br>
            <a:r>
              <a:rPr lang="sv-SE" sz="2400" dirty="0"/>
              <a:t>En ytterligare aspekt kring införandet av tacklingar är en jämnare nivå vad gäller bedömningar på isen för domarna. </a:t>
            </a:r>
            <a:br>
              <a:rPr lang="sv-SE" sz="2400" dirty="0"/>
            </a:br>
            <a:r>
              <a:rPr lang="sv-SE" sz="2400" dirty="0"/>
              <a:t>– Det kommer helt enkelt att bli lättare för domarna att döma hockey på damsidan då spelet regelmässigt bedöms som all övrig ishockey. Jag ser positivt på den här förändringen och för oss kommer kommunikationen framåt att bli jätteviktig då det självklart kommer att vara en </a:t>
            </a:r>
            <a:r>
              <a:rPr lang="sv-SE" sz="2400" dirty="0" err="1"/>
              <a:t>inkörsperiod</a:t>
            </a:r>
            <a:r>
              <a:rPr lang="sv-SE" sz="2400" dirty="0"/>
              <a:t> för både spelare och domare.</a:t>
            </a:r>
            <a:br>
              <a:rPr lang="sv-SE" sz="2400" dirty="0"/>
            </a:br>
            <a:br>
              <a:rPr lang="sv-SE" sz="2400" dirty="0"/>
            </a:br>
            <a:endParaRPr lang="sv-SE" sz="2400" b="1" dirty="0"/>
          </a:p>
        </p:txBody>
      </p:sp>
      <p:sp>
        <p:nvSpPr>
          <p:cNvPr id="3" name="Platshållare för sidfot 2">
            <a:extLst>
              <a:ext uri="{FF2B5EF4-FFF2-40B4-BE49-F238E27FC236}">
                <a16:creationId xmlns:a16="http://schemas.microsoft.com/office/drawing/2014/main" id="{BD8E14F5-992D-2D49-9324-512359722A07}"/>
              </a:ext>
            </a:extLst>
          </p:cNvPr>
          <p:cNvSpPr>
            <a:spLocks noGrp="1"/>
          </p:cNvSpPr>
          <p:nvPr>
            <p:ph type="ftr" sz="quarter" idx="10"/>
          </p:nvPr>
        </p:nvSpPr>
        <p:spPr/>
        <p:txBody>
          <a:bodyPr/>
          <a:lstStyle/>
          <a:p>
            <a:endParaRPr lang="sv-SE" dirty="0"/>
          </a:p>
        </p:txBody>
      </p:sp>
      <p:sp>
        <p:nvSpPr>
          <p:cNvPr id="4" name="Platshållare för bildnummer 3">
            <a:extLst>
              <a:ext uri="{FF2B5EF4-FFF2-40B4-BE49-F238E27FC236}">
                <a16:creationId xmlns:a16="http://schemas.microsoft.com/office/drawing/2014/main" id="{71F8592D-E927-9C45-B472-B6CAB65CE05D}"/>
              </a:ext>
            </a:extLst>
          </p:cNvPr>
          <p:cNvSpPr>
            <a:spLocks noGrp="1"/>
          </p:cNvSpPr>
          <p:nvPr>
            <p:ph type="sldNum" sz="quarter" idx="11"/>
          </p:nvPr>
        </p:nvSpPr>
        <p:spPr/>
        <p:txBody>
          <a:bodyPr/>
          <a:lstStyle/>
          <a:p>
            <a:fld id="{6DDB0A55-353B-0141-AD40-F868C66FD585}" type="slidenum">
              <a:rPr lang="sv-SE" smtClean="0"/>
              <a:pPr/>
              <a:t>19</a:t>
            </a:fld>
            <a:endParaRPr lang="sv-SE" dirty="0"/>
          </a:p>
        </p:txBody>
      </p:sp>
    </p:spTree>
    <p:extLst>
      <p:ext uri="{BB962C8B-B14F-4D97-AF65-F5344CB8AC3E}">
        <p14:creationId xmlns:p14="http://schemas.microsoft.com/office/powerpoint/2010/main" val="218913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
            <a:extLst>
              <a:ext uri="{FF2B5EF4-FFF2-40B4-BE49-F238E27FC236}">
                <a16:creationId xmlns:a16="http://schemas.microsoft.com/office/drawing/2014/main" id="{BBF583E1-ACD3-43A8-91D1-EAA28098202B}"/>
              </a:ext>
            </a:extLst>
          </p:cNvPr>
          <p:cNvSpPr>
            <a:spLocks noGrp="1"/>
          </p:cNvSpPr>
          <p:nvPr>
            <p:ph type="ftr" sz="quarter" idx="11"/>
          </p:nvPr>
        </p:nvSpPr>
        <p:spPr>
          <a:xfrm>
            <a:off x="6240463" y="368300"/>
            <a:ext cx="3492500" cy="312737"/>
          </a:xfrm>
        </p:spPr>
        <p:txBody>
          <a:bodyPr/>
          <a:lstStyle/>
          <a:p>
            <a:endParaRPr lang="sv-SE"/>
          </a:p>
        </p:txBody>
      </p:sp>
      <p:sp>
        <p:nvSpPr>
          <p:cNvPr id="4" name="Platshållare för bildnummer 3">
            <a:extLst>
              <a:ext uri="{FF2B5EF4-FFF2-40B4-BE49-F238E27FC236}">
                <a16:creationId xmlns:a16="http://schemas.microsoft.com/office/drawing/2014/main" id="{9B696B30-15E2-4212-B770-8F8D9D7FCD09}"/>
              </a:ext>
            </a:extLst>
          </p:cNvPr>
          <p:cNvSpPr>
            <a:spLocks noGrp="1"/>
          </p:cNvSpPr>
          <p:nvPr>
            <p:ph type="sldNum" sz="quarter" idx="12"/>
          </p:nvPr>
        </p:nvSpPr>
        <p:spPr>
          <a:xfrm>
            <a:off x="10819376" y="368300"/>
            <a:ext cx="809999" cy="312737"/>
          </a:xfrm>
        </p:spPr>
        <p:txBody>
          <a:bodyPr anchor="ctr">
            <a:normAutofit/>
          </a:bodyPr>
          <a:lstStyle/>
          <a:p>
            <a:pPr>
              <a:spcAft>
                <a:spcPts val="600"/>
              </a:spcAft>
            </a:pPr>
            <a:fld id="{6DDB0A55-353B-0141-AD40-F868C66FD585}" type="slidenum">
              <a:rPr lang="sv-SE" smtClean="0"/>
              <a:pPr>
                <a:spcAft>
                  <a:spcPts val="600"/>
                </a:spcAft>
              </a:pPr>
              <a:t>2</a:t>
            </a:fld>
            <a:endParaRPr lang="sv-SE"/>
          </a:p>
        </p:txBody>
      </p:sp>
      <p:sp>
        <p:nvSpPr>
          <p:cNvPr id="10" name="Rubrik 1">
            <a:extLst>
              <a:ext uri="{FF2B5EF4-FFF2-40B4-BE49-F238E27FC236}">
                <a16:creationId xmlns:a16="http://schemas.microsoft.com/office/drawing/2014/main" id="{DF1E1754-53D8-1843-99A0-FA56A5BC51C9}"/>
              </a:ext>
            </a:extLst>
          </p:cNvPr>
          <p:cNvSpPr>
            <a:spLocks noGrp="1"/>
          </p:cNvSpPr>
          <p:nvPr>
            <p:ph type="title"/>
          </p:nvPr>
        </p:nvSpPr>
        <p:spPr>
          <a:xfrm>
            <a:off x="550863" y="944563"/>
            <a:ext cx="7308850" cy="3931097"/>
          </a:xfrm>
        </p:spPr>
        <p:txBody>
          <a:bodyPr anchor="t">
            <a:normAutofit/>
          </a:bodyPr>
          <a:lstStyle/>
          <a:p>
            <a:r>
              <a:rPr lang="sv-SE" dirty="0"/>
              <a:t>Bakgrund fysiskt spel SDHL</a:t>
            </a:r>
          </a:p>
        </p:txBody>
      </p:sp>
      <p:sp>
        <p:nvSpPr>
          <p:cNvPr id="12" name="Platshållare för innehåll 2">
            <a:extLst>
              <a:ext uri="{FF2B5EF4-FFF2-40B4-BE49-F238E27FC236}">
                <a16:creationId xmlns:a16="http://schemas.microsoft.com/office/drawing/2014/main" id="{9B3C9F92-0A87-F346-9FB1-6FB5996BCD2B}"/>
              </a:ext>
            </a:extLst>
          </p:cNvPr>
          <p:cNvSpPr txBox="1">
            <a:spLocks/>
          </p:cNvSpPr>
          <p:nvPr/>
        </p:nvSpPr>
        <p:spPr>
          <a:xfrm>
            <a:off x="550862" y="2349500"/>
            <a:ext cx="9005733" cy="3887787"/>
          </a:xfrm>
          <a:prstGeom prst="rect">
            <a:avLst/>
          </a:prstGeom>
        </p:spPr>
        <p:txBody>
          <a:bodyPr>
            <a:norm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dirty="0">
                <a:solidFill>
                  <a:schemeClr val="bg1"/>
                </a:solidFill>
              </a:rPr>
              <a:t>Säsongen 2018/2019 startade nollvision för att förebygga problematiken med hjärnskakningar inom svensk hockey. Inom damhockeyn var problematiken lika stor som inom herrhockeyn. Utredningar gjordes för att säkerhetsställa smällarna mot huvudet. </a:t>
            </a:r>
          </a:p>
          <a:p>
            <a:pPr marL="0" indent="0">
              <a:buFont typeface="Arial" panose="020B0604020202020204" pitchFamily="34" charset="0"/>
              <a:buNone/>
            </a:pPr>
            <a:r>
              <a:rPr lang="sv-SE" sz="2000" dirty="0">
                <a:solidFill>
                  <a:schemeClr val="bg1"/>
                </a:solidFill>
              </a:rPr>
              <a:t>Leksands SDHL och J20 lag granskades med sensorer och tandskydd.</a:t>
            </a:r>
          </a:p>
          <a:p>
            <a:pPr marL="0" indent="0">
              <a:buFont typeface="Arial" panose="020B0604020202020204" pitchFamily="34" charset="0"/>
              <a:buNone/>
            </a:pPr>
            <a:r>
              <a:rPr lang="sv-SE" sz="2000" dirty="0">
                <a:solidFill>
                  <a:schemeClr val="bg1"/>
                </a:solidFill>
              </a:rPr>
              <a:t>Man kunde snabbt konstatera att många av smällarna som skedde skapades av spelarna själva.</a:t>
            </a:r>
          </a:p>
          <a:p>
            <a:pPr marL="0" indent="0">
              <a:buFont typeface="Arial" panose="020B0604020202020204" pitchFamily="34" charset="0"/>
              <a:buNone/>
            </a:pPr>
            <a:r>
              <a:rPr lang="sv-SE" sz="2000" dirty="0">
                <a:solidFill>
                  <a:schemeClr val="bg1"/>
                </a:solidFill>
              </a:rPr>
              <a:t>Dålig intensitet på träningar var också en anledning till att spelarna inte var riktigt ”påslagna” i matchsituationer.  </a:t>
            </a:r>
          </a:p>
        </p:txBody>
      </p:sp>
    </p:spTree>
    <p:extLst>
      <p:ext uri="{BB962C8B-B14F-4D97-AF65-F5344CB8AC3E}">
        <p14:creationId xmlns:p14="http://schemas.microsoft.com/office/powerpoint/2010/main" val="1772434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BB78D4-6C1D-FD4D-B17B-283BD4F8963A}"/>
              </a:ext>
            </a:extLst>
          </p:cNvPr>
          <p:cNvSpPr>
            <a:spLocks noGrp="1"/>
          </p:cNvSpPr>
          <p:nvPr>
            <p:ph type="title"/>
          </p:nvPr>
        </p:nvSpPr>
        <p:spPr/>
        <p:txBody>
          <a:bodyPr/>
          <a:lstStyle/>
          <a:p>
            <a:r>
              <a:rPr lang="sv-SE" sz="2400" b="1" dirty="0" err="1"/>
              <a:t>Gizela</a:t>
            </a:r>
            <a:r>
              <a:rPr lang="sv-SE" sz="2400" b="1" dirty="0"/>
              <a:t> Ahlgren Bloom, </a:t>
            </a:r>
            <a:br>
              <a:rPr lang="sv-SE" sz="2400" b="1" dirty="0"/>
            </a:br>
            <a:r>
              <a:rPr lang="sv-SE" sz="2400" b="1" dirty="0"/>
              <a:t>Sportchef för SDHL</a:t>
            </a:r>
            <a:br>
              <a:rPr lang="sv-SE" sz="2400" dirty="0"/>
            </a:br>
            <a:br>
              <a:rPr lang="sv-SE" sz="2400" dirty="0"/>
            </a:br>
            <a:br>
              <a:rPr lang="sv-SE" sz="2400" dirty="0"/>
            </a:br>
            <a:r>
              <a:rPr lang="sv-SE" sz="2400" dirty="0"/>
              <a:t>– Vi har under de senaste säsongerna fört in mer fysiskt spel med ambitionen att kunna öppna upp för tacklingar i SDHL. Vi har försökt driva tacklingsfrågan tidigare hos IIHF men inte fått gehör så därför känns det inspirerande att vi nu tar ett beslut för vår egen liga och inte endast banar väg för svensk damhockey utan för hela damhockeyvärlden. En stor majoritet av spelarna har också ställt sig positiva till att testa det här så vi tror detta ska falla väl ut och att ännu fler ska vilja ta sig till arenorna och se riktigt underhållande hockey, säger </a:t>
            </a:r>
            <a:r>
              <a:rPr lang="sv-SE" sz="2400" dirty="0" err="1"/>
              <a:t>Gizela</a:t>
            </a:r>
            <a:r>
              <a:rPr lang="sv-SE" sz="2400" dirty="0"/>
              <a:t> Ahlgren Bloom, Sportchef för SDHL.</a:t>
            </a:r>
            <a:br>
              <a:rPr lang="sv-SE" sz="2400" dirty="0"/>
            </a:br>
            <a:r>
              <a:rPr lang="sv-SE" sz="2400" dirty="0"/>
              <a:t> </a:t>
            </a:r>
            <a:br>
              <a:rPr lang="sv-SE" sz="2400" dirty="0"/>
            </a:br>
            <a:endParaRPr lang="sv-SE" sz="2400" dirty="0"/>
          </a:p>
        </p:txBody>
      </p:sp>
      <p:sp>
        <p:nvSpPr>
          <p:cNvPr id="3" name="Platshållare för sidfot 2">
            <a:extLst>
              <a:ext uri="{FF2B5EF4-FFF2-40B4-BE49-F238E27FC236}">
                <a16:creationId xmlns:a16="http://schemas.microsoft.com/office/drawing/2014/main" id="{E7B020A4-938D-E54B-9C19-15ED7BB743FF}"/>
              </a:ext>
            </a:extLst>
          </p:cNvPr>
          <p:cNvSpPr>
            <a:spLocks noGrp="1"/>
          </p:cNvSpPr>
          <p:nvPr>
            <p:ph type="ftr" sz="quarter" idx="10"/>
          </p:nvPr>
        </p:nvSpPr>
        <p:spPr/>
        <p:txBody>
          <a:bodyPr/>
          <a:lstStyle/>
          <a:p>
            <a:endParaRPr lang="sv-SE" dirty="0"/>
          </a:p>
        </p:txBody>
      </p:sp>
      <p:sp>
        <p:nvSpPr>
          <p:cNvPr id="4" name="Platshållare för bildnummer 3">
            <a:extLst>
              <a:ext uri="{FF2B5EF4-FFF2-40B4-BE49-F238E27FC236}">
                <a16:creationId xmlns:a16="http://schemas.microsoft.com/office/drawing/2014/main" id="{A5A2B8DA-316C-A04C-B33A-C0D588412E49}"/>
              </a:ext>
            </a:extLst>
          </p:cNvPr>
          <p:cNvSpPr>
            <a:spLocks noGrp="1"/>
          </p:cNvSpPr>
          <p:nvPr>
            <p:ph type="sldNum" sz="quarter" idx="11"/>
          </p:nvPr>
        </p:nvSpPr>
        <p:spPr/>
        <p:txBody>
          <a:bodyPr/>
          <a:lstStyle/>
          <a:p>
            <a:fld id="{6DDB0A55-353B-0141-AD40-F868C66FD585}" type="slidenum">
              <a:rPr lang="sv-SE" smtClean="0"/>
              <a:pPr/>
              <a:t>20</a:t>
            </a:fld>
            <a:endParaRPr lang="sv-SE" dirty="0"/>
          </a:p>
        </p:txBody>
      </p:sp>
    </p:spTree>
    <p:extLst>
      <p:ext uri="{BB962C8B-B14F-4D97-AF65-F5344CB8AC3E}">
        <p14:creationId xmlns:p14="http://schemas.microsoft.com/office/powerpoint/2010/main" val="3639171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3850D534-8EB7-B746-8801-A5F6E103F939}"/>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B4B246DB-1854-C544-8095-87557D155C1C}"/>
              </a:ext>
            </a:extLst>
          </p:cNvPr>
          <p:cNvSpPr>
            <a:spLocks noGrp="1"/>
          </p:cNvSpPr>
          <p:nvPr>
            <p:ph type="sldNum" sz="quarter" idx="12"/>
          </p:nvPr>
        </p:nvSpPr>
        <p:spPr/>
        <p:txBody>
          <a:bodyPr/>
          <a:lstStyle/>
          <a:p>
            <a:fld id="{6DDB0A55-353B-0141-AD40-F868C66FD585}" type="slidenum">
              <a:rPr lang="sv-SE" smtClean="0"/>
              <a:pPr/>
              <a:t>3</a:t>
            </a:fld>
            <a:endParaRPr lang="sv-SE"/>
          </a:p>
        </p:txBody>
      </p:sp>
      <p:pic>
        <p:nvPicPr>
          <p:cNvPr id="5" name="Bildobjekt 4" descr="En bild som visar blå, glasögon, ögonskydd&#10;&#10;Automatiskt genererad beskrivning">
            <a:extLst>
              <a:ext uri="{FF2B5EF4-FFF2-40B4-BE49-F238E27FC236}">
                <a16:creationId xmlns:a16="http://schemas.microsoft.com/office/drawing/2014/main" id="{45F4F1B3-86E2-804E-8255-F902C789B1CA}"/>
              </a:ext>
            </a:extLst>
          </p:cNvPr>
          <p:cNvPicPr>
            <a:picLocks noChangeAspect="1"/>
          </p:cNvPicPr>
          <p:nvPr/>
        </p:nvPicPr>
        <p:blipFill>
          <a:blip r:embed="rId2"/>
          <a:stretch>
            <a:fillRect/>
          </a:stretch>
        </p:blipFill>
        <p:spPr>
          <a:xfrm>
            <a:off x="2516884" y="1325967"/>
            <a:ext cx="7158231" cy="4596531"/>
          </a:xfrm>
          <a:prstGeom prst="rect">
            <a:avLst/>
          </a:prstGeom>
        </p:spPr>
      </p:pic>
    </p:spTree>
    <p:extLst>
      <p:ext uri="{BB962C8B-B14F-4D97-AF65-F5344CB8AC3E}">
        <p14:creationId xmlns:p14="http://schemas.microsoft.com/office/powerpoint/2010/main" val="1452866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B52FE254-25B0-834F-84CF-DAD9E9B7E66B}"/>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D4F6C55F-BCA3-8844-9C26-C7DDA8388E39}"/>
              </a:ext>
            </a:extLst>
          </p:cNvPr>
          <p:cNvSpPr>
            <a:spLocks noGrp="1"/>
          </p:cNvSpPr>
          <p:nvPr>
            <p:ph type="sldNum" sz="quarter" idx="12"/>
          </p:nvPr>
        </p:nvSpPr>
        <p:spPr/>
        <p:txBody>
          <a:bodyPr/>
          <a:lstStyle/>
          <a:p>
            <a:fld id="{6DDB0A55-353B-0141-AD40-F868C66FD585}" type="slidenum">
              <a:rPr lang="sv-SE" smtClean="0"/>
              <a:pPr/>
              <a:t>4</a:t>
            </a:fld>
            <a:endParaRPr lang="sv-SE"/>
          </a:p>
        </p:txBody>
      </p:sp>
      <p:sp>
        <p:nvSpPr>
          <p:cNvPr id="4" name="Rubrik 3">
            <a:extLst>
              <a:ext uri="{FF2B5EF4-FFF2-40B4-BE49-F238E27FC236}">
                <a16:creationId xmlns:a16="http://schemas.microsoft.com/office/drawing/2014/main" id="{066846D7-B18F-D64C-A4AE-E6141FE54D2A}"/>
              </a:ext>
            </a:extLst>
          </p:cNvPr>
          <p:cNvSpPr>
            <a:spLocks noGrp="1"/>
          </p:cNvSpPr>
          <p:nvPr>
            <p:ph type="title"/>
          </p:nvPr>
        </p:nvSpPr>
        <p:spPr>
          <a:xfrm>
            <a:off x="550863" y="944563"/>
            <a:ext cx="3693591" cy="3931097"/>
          </a:xfrm>
        </p:spPr>
        <p:txBody>
          <a:bodyPr/>
          <a:lstStyle/>
          <a:p>
            <a:r>
              <a:rPr lang="sv-SE" dirty="0"/>
              <a:t>Mätning av intensitet. </a:t>
            </a:r>
            <a:br>
              <a:rPr lang="sv-SE" dirty="0"/>
            </a:br>
            <a:r>
              <a:rPr lang="sv-SE" dirty="0"/>
              <a:t>(</a:t>
            </a:r>
            <a:r>
              <a:rPr lang="sv-SE" dirty="0" err="1"/>
              <a:t>Player</a:t>
            </a:r>
            <a:r>
              <a:rPr lang="sv-SE" dirty="0"/>
              <a:t> </a:t>
            </a:r>
            <a:r>
              <a:rPr lang="sv-SE" dirty="0" err="1"/>
              <a:t>load</a:t>
            </a:r>
            <a:r>
              <a:rPr lang="sv-SE" dirty="0"/>
              <a:t>)</a:t>
            </a:r>
          </a:p>
        </p:txBody>
      </p:sp>
      <p:pic>
        <p:nvPicPr>
          <p:cNvPr id="5" name="Bildobjekt 4" descr="En bild som visar person, inomhus&#10;&#10;Automatiskt genererad beskrivning">
            <a:extLst>
              <a:ext uri="{FF2B5EF4-FFF2-40B4-BE49-F238E27FC236}">
                <a16:creationId xmlns:a16="http://schemas.microsoft.com/office/drawing/2014/main" id="{E025CE7B-6D93-C740-B94A-288C51ED707E}"/>
              </a:ext>
            </a:extLst>
          </p:cNvPr>
          <p:cNvPicPr>
            <a:picLocks noChangeAspect="1"/>
          </p:cNvPicPr>
          <p:nvPr/>
        </p:nvPicPr>
        <p:blipFill rotWithShape="1">
          <a:blip r:embed="rId2"/>
          <a:srcRect t="19640" r="-3" b="-3"/>
          <a:stretch/>
        </p:blipFill>
        <p:spPr>
          <a:xfrm>
            <a:off x="4113521" y="944563"/>
            <a:ext cx="5619442" cy="5292725"/>
          </a:xfrm>
          <a:prstGeom prst="rect">
            <a:avLst/>
          </a:prstGeom>
          <a:noFill/>
        </p:spPr>
      </p:pic>
    </p:spTree>
    <p:extLst>
      <p:ext uri="{BB962C8B-B14F-4D97-AF65-F5344CB8AC3E}">
        <p14:creationId xmlns:p14="http://schemas.microsoft.com/office/powerpoint/2010/main" val="1647427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3A2C73FD-8099-984C-A18A-C59D9E595C50}"/>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CB7FBD00-CD81-3D46-9424-7DE4EAB32AFB}"/>
              </a:ext>
            </a:extLst>
          </p:cNvPr>
          <p:cNvSpPr>
            <a:spLocks noGrp="1"/>
          </p:cNvSpPr>
          <p:nvPr>
            <p:ph type="sldNum" sz="quarter" idx="12"/>
          </p:nvPr>
        </p:nvSpPr>
        <p:spPr/>
        <p:txBody>
          <a:bodyPr/>
          <a:lstStyle/>
          <a:p>
            <a:fld id="{6DDB0A55-353B-0141-AD40-F868C66FD585}" type="slidenum">
              <a:rPr lang="sv-SE" smtClean="0"/>
              <a:pPr/>
              <a:t>5</a:t>
            </a:fld>
            <a:endParaRPr lang="sv-SE"/>
          </a:p>
        </p:txBody>
      </p:sp>
      <p:sp>
        <p:nvSpPr>
          <p:cNvPr id="5" name="Rubrik 1">
            <a:extLst>
              <a:ext uri="{FF2B5EF4-FFF2-40B4-BE49-F238E27FC236}">
                <a16:creationId xmlns:a16="http://schemas.microsoft.com/office/drawing/2014/main" id="{AD0195F7-AB42-C941-B0B4-2DBAA0068841}"/>
              </a:ext>
            </a:extLst>
          </p:cNvPr>
          <p:cNvSpPr>
            <a:spLocks noGrp="1"/>
          </p:cNvSpPr>
          <p:nvPr>
            <p:ph type="title"/>
          </p:nvPr>
        </p:nvSpPr>
        <p:spPr>
          <a:xfrm>
            <a:off x="550862" y="944563"/>
            <a:ext cx="8339919" cy="3931097"/>
          </a:xfrm>
        </p:spPr>
        <p:txBody>
          <a:bodyPr/>
          <a:lstStyle/>
          <a:p>
            <a:r>
              <a:rPr lang="sv-SE" dirty="0"/>
              <a:t>Förändring fysiskt spel SDHL</a:t>
            </a:r>
          </a:p>
        </p:txBody>
      </p:sp>
      <p:sp>
        <p:nvSpPr>
          <p:cNvPr id="6" name="Platshållare för innehåll 2">
            <a:extLst>
              <a:ext uri="{FF2B5EF4-FFF2-40B4-BE49-F238E27FC236}">
                <a16:creationId xmlns:a16="http://schemas.microsoft.com/office/drawing/2014/main" id="{AA6CB933-5DD5-6D40-A1DC-C44C6B49E098}"/>
              </a:ext>
            </a:extLst>
          </p:cNvPr>
          <p:cNvSpPr txBox="1">
            <a:spLocks/>
          </p:cNvSpPr>
          <p:nvPr/>
        </p:nvSpPr>
        <p:spPr>
          <a:xfrm>
            <a:off x="457200" y="2195066"/>
            <a:ext cx="9010186" cy="3931097"/>
          </a:xfrm>
          <a:prstGeom prst="rect">
            <a:avLst/>
          </a:prstGeom>
        </p:spPr>
        <p:txBody>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dirty="0">
                <a:solidFill>
                  <a:schemeClr val="bg1"/>
                </a:solidFill>
              </a:rPr>
              <a:t>Ett arbete med domarna som dömer damhockey inleddes. </a:t>
            </a:r>
          </a:p>
          <a:p>
            <a:pPr marL="0" indent="0">
              <a:buFont typeface="Arial" panose="020B0604020202020204" pitchFamily="34" charset="0"/>
              <a:buNone/>
            </a:pPr>
            <a:r>
              <a:rPr lang="sv-SE" sz="2000" dirty="0">
                <a:solidFill>
                  <a:schemeClr val="bg1"/>
                </a:solidFill>
              </a:rPr>
              <a:t>Efter diskussioner bestämdes att tolkningarna skulle gå åt att tillåta mer fysiskt spel. </a:t>
            </a:r>
          </a:p>
          <a:p>
            <a:pPr marL="0" indent="0">
              <a:buFont typeface="Arial" panose="020B0604020202020204" pitchFamily="34" charset="0"/>
              <a:buNone/>
            </a:pPr>
            <a:r>
              <a:rPr lang="sv-SE" sz="2000" dirty="0">
                <a:solidFill>
                  <a:schemeClr val="bg1"/>
                </a:solidFill>
              </a:rPr>
              <a:t>Video material användes för att identifiera tillåtna tacklingar. </a:t>
            </a:r>
          </a:p>
          <a:p>
            <a:pPr marL="0" indent="0">
              <a:buFont typeface="Arial" panose="020B0604020202020204" pitchFamily="34" charset="0"/>
              <a:buNone/>
            </a:pPr>
            <a:r>
              <a:rPr lang="sv-SE" sz="2000" dirty="0">
                <a:solidFill>
                  <a:schemeClr val="bg1"/>
                </a:solidFill>
              </a:rPr>
              <a:t>Större ansvar riktades mot den tacklings mottagande spelaren.  (60/40 principen)</a:t>
            </a:r>
          </a:p>
          <a:p>
            <a:pPr marL="0" indent="0">
              <a:buFont typeface="Arial" panose="020B0604020202020204" pitchFamily="34" charset="0"/>
              <a:buNone/>
            </a:pPr>
            <a:r>
              <a:rPr lang="sv-SE" sz="2000" dirty="0">
                <a:solidFill>
                  <a:schemeClr val="bg1"/>
                </a:solidFill>
              </a:rPr>
              <a:t>Utbildningsmaterial visades för alla SDHL klubbar för att skapa förståelser hos spelare och ledare.  </a:t>
            </a:r>
          </a:p>
          <a:p>
            <a:pPr marL="0" indent="0">
              <a:buFont typeface="Arial" panose="020B0604020202020204" pitchFamily="34" charset="0"/>
              <a:buNone/>
            </a:pPr>
            <a:endParaRPr lang="sv-SE" sz="2000" dirty="0">
              <a:solidFill>
                <a:schemeClr val="bg1"/>
              </a:solidFill>
            </a:endParaRPr>
          </a:p>
        </p:txBody>
      </p:sp>
    </p:spTree>
    <p:extLst>
      <p:ext uri="{BB962C8B-B14F-4D97-AF65-F5344CB8AC3E}">
        <p14:creationId xmlns:p14="http://schemas.microsoft.com/office/powerpoint/2010/main" val="24812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FF17A3C6-2FDD-FA48-8F3F-4C57EC63A1B8}"/>
              </a:ext>
            </a:extLst>
          </p:cNvPr>
          <p:cNvSpPr>
            <a:spLocks noGrp="1"/>
          </p:cNvSpPr>
          <p:nvPr>
            <p:ph type="ftr" sz="quarter" idx="11"/>
          </p:nvPr>
        </p:nvSpPr>
        <p:spPr/>
        <p:txBody>
          <a:bodyPr/>
          <a:lstStyle/>
          <a:p>
            <a:endParaRPr lang="sv-SE"/>
          </a:p>
        </p:txBody>
      </p:sp>
      <p:sp>
        <p:nvSpPr>
          <p:cNvPr id="3" name="Platshållare för bildnummer 2">
            <a:extLst>
              <a:ext uri="{FF2B5EF4-FFF2-40B4-BE49-F238E27FC236}">
                <a16:creationId xmlns:a16="http://schemas.microsoft.com/office/drawing/2014/main" id="{4AD79E7B-F953-4442-97FE-B896EA2EDE13}"/>
              </a:ext>
            </a:extLst>
          </p:cNvPr>
          <p:cNvSpPr>
            <a:spLocks noGrp="1"/>
          </p:cNvSpPr>
          <p:nvPr>
            <p:ph type="sldNum" sz="quarter" idx="12"/>
          </p:nvPr>
        </p:nvSpPr>
        <p:spPr/>
        <p:txBody>
          <a:bodyPr/>
          <a:lstStyle/>
          <a:p>
            <a:fld id="{6DDB0A55-353B-0141-AD40-F868C66FD585}" type="slidenum">
              <a:rPr lang="sv-SE" smtClean="0"/>
              <a:pPr/>
              <a:t>6</a:t>
            </a:fld>
            <a:endParaRPr lang="sv-SE"/>
          </a:p>
        </p:txBody>
      </p:sp>
      <p:sp>
        <p:nvSpPr>
          <p:cNvPr id="5" name="Rubrik 1">
            <a:extLst>
              <a:ext uri="{FF2B5EF4-FFF2-40B4-BE49-F238E27FC236}">
                <a16:creationId xmlns:a16="http://schemas.microsoft.com/office/drawing/2014/main" id="{922D3C00-793B-3144-B660-2F893CE7AA39}"/>
              </a:ext>
            </a:extLst>
          </p:cNvPr>
          <p:cNvSpPr>
            <a:spLocks noGrp="1"/>
          </p:cNvSpPr>
          <p:nvPr>
            <p:ph type="title"/>
          </p:nvPr>
        </p:nvSpPr>
        <p:spPr>
          <a:xfrm>
            <a:off x="550863" y="944563"/>
            <a:ext cx="7308850" cy="4173847"/>
          </a:xfrm>
        </p:spPr>
        <p:txBody>
          <a:bodyPr/>
          <a:lstStyle/>
          <a:p>
            <a:r>
              <a:rPr lang="sv-SE" dirty="0"/>
              <a:t>Utfall fysiskt spel SDHL</a:t>
            </a:r>
          </a:p>
        </p:txBody>
      </p:sp>
      <p:sp>
        <p:nvSpPr>
          <p:cNvPr id="6" name="Platshållare för innehåll 2">
            <a:extLst>
              <a:ext uri="{FF2B5EF4-FFF2-40B4-BE49-F238E27FC236}">
                <a16:creationId xmlns:a16="http://schemas.microsoft.com/office/drawing/2014/main" id="{3062152E-AF14-2A4E-BB71-CF3D72FA0D05}"/>
              </a:ext>
            </a:extLst>
          </p:cNvPr>
          <p:cNvSpPr txBox="1">
            <a:spLocks/>
          </p:cNvSpPr>
          <p:nvPr/>
        </p:nvSpPr>
        <p:spPr>
          <a:xfrm>
            <a:off x="457199" y="2195066"/>
            <a:ext cx="9010185" cy="3931097"/>
          </a:xfrm>
          <a:prstGeom prst="rect">
            <a:avLst/>
          </a:prstGeom>
        </p:spPr>
        <p:txBody>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dirty="0">
                <a:solidFill>
                  <a:schemeClr val="bg1"/>
                </a:solidFill>
              </a:rPr>
              <a:t>Efter utvärdering av de tre senaste säsongerna i SDHL kan det konstateras en positiv utveckling när det gäller problematiken med hjärnskakningarna.</a:t>
            </a:r>
          </a:p>
          <a:p>
            <a:pPr marL="0" indent="0">
              <a:buFont typeface="Arial" panose="020B0604020202020204" pitchFamily="34" charset="0"/>
              <a:buNone/>
            </a:pPr>
            <a:r>
              <a:rPr lang="sv-SE" sz="2000" dirty="0">
                <a:solidFill>
                  <a:schemeClr val="bg1"/>
                </a:solidFill>
              </a:rPr>
              <a:t>En nedgång med cirka 75% .</a:t>
            </a:r>
          </a:p>
          <a:p>
            <a:pPr marL="0" indent="0">
              <a:buFont typeface="Arial" panose="020B0604020202020204" pitchFamily="34" charset="0"/>
              <a:buNone/>
            </a:pPr>
            <a:r>
              <a:rPr lang="sv-SE" sz="2000" dirty="0">
                <a:solidFill>
                  <a:schemeClr val="bg1"/>
                </a:solidFill>
              </a:rPr>
              <a:t>Det fysiska spelet är givetvis inte den enda anledningen till det positiva resultatet. Andra faktorer såsom hur spelarna förhåller sig till varandra och ökad medvetenhet bidrar säker en hel del också.</a:t>
            </a:r>
          </a:p>
          <a:p>
            <a:pPr marL="0" indent="0">
              <a:buFont typeface="Arial" panose="020B0604020202020204" pitchFamily="34" charset="0"/>
              <a:buNone/>
            </a:pPr>
            <a:r>
              <a:rPr lang="sv-SE" sz="2000" dirty="0">
                <a:solidFill>
                  <a:schemeClr val="bg1"/>
                </a:solidFill>
              </a:rPr>
              <a:t>Slut summerat kan vi i alla fall konstatera att mer fysiskt spel påverkar i sig inte hjärnskakningsproblematiken. Detta är givetvis en balansgång hur långt man skall gå. Däremot rekommenderas inte tacklingar på öppen is i motsatt åkriktning.</a:t>
            </a:r>
          </a:p>
          <a:p>
            <a:pPr marL="0" indent="0">
              <a:buFont typeface="Arial" panose="020B0604020202020204" pitchFamily="34" charset="0"/>
              <a:buNone/>
            </a:pPr>
            <a:r>
              <a:rPr lang="sv-SE" sz="2000" dirty="0">
                <a:solidFill>
                  <a:schemeClr val="bg1"/>
                </a:solidFill>
              </a:rPr>
              <a:t>  </a:t>
            </a:r>
          </a:p>
        </p:txBody>
      </p:sp>
    </p:spTree>
    <p:extLst>
      <p:ext uri="{BB962C8B-B14F-4D97-AF65-F5344CB8AC3E}">
        <p14:creationId xmlns:p14="http://schemas.microsoft.com/office/powerpoint/2010/main" val="89561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CE5B5FD8-AD56-4189-BD15-C9162B4619C4}"/>
              </a:ext>
            </a:extLst>
          </p:cNvPr>
          <p:cNvSpPr>
            <a:spLocks noGrp="1"/>
          </p:cNvSpPr>
          <p:nvPr>
            <p:ph type="ftr" sz="quarter" idx="10"/>
          </p:nvPr>
        </p:nvSpPr>
        <p:spPr/>
        <p:txBody>
          <a:bodyPr/>
          <a:lstStyle/>
          <a:p>
            <a:endParaRPr lang="sv-SE" dirty="0"/>
          </a:p>
        </p:txBody>
      </p:sp>
      <p:sp>
        <p:nvSpPr>
          <p:cNvPr id="4" name="Platshållare för bildnummer 3">
            <a:extLst>
              <a:ext uri="{FF2B5EF4-FFF2-40B4-BE49-F238E27FC236}">
                <a16:creationId xmlns:a16="http://schemas.microsoft.com/office/drawing/2014/main" id="{87A9557A-E49E-43D3-8060-8F1E0DB17AA3}"/>
              </a:ext>
            </a:extLst>
          </p:cNvPr>
          <p:cNvSpPr>
            <a:spLocks noGrp="1"/>
          </p:cNvSpPr>
          <p:nvPr>
            <p:ph type="sldNum" sz="quarter" idx="11"/>
          </p:nvPr>
        </p:nvSpPr>
        <p:spPr/>
        <p:txBody>
          <a:bodyPr/>
          <a:lstStyle/>
          <a:p>
            <a:fld id="{6DDB0A55-353B-0141-AD40-F868C66FD585}" type="slidenum">
              <a:rPr lang="sv-SE" smtClean="0"/>
              <a:pPr/>
              <a:t>7</a:t>
            </a:fld>
            <a:endParaRPr lang="sv-SE" dirty="0"/>
          </a:p>
        </p:txBody>
      </p:sp>
      <p:graphicFrame>
        <p:nvGraphicFramePr>
          <p:cNvPr id="5" name="Diagram 4">
            <a:extLst>
              <a:ext uri="{FF2B5EF4-FFF2-40B4-BE49-F238E27FC236}">
                <a16:creationId xmlns:a16="http://schemas.microsoft.com/office/drawing/2014/main" id="{7EA76E73-9354-884B-90F3-51FA20E5A77B}"/>
              </a:ext>
            </a:extLst>
          </p:cNvPr>
          <p:cNvGraphicFramePr>
            <a:graphicFrameLocks/>
          </p:cNvGraphicFramePr>
          <p:nvPr>
            <p:extLst>
              <p:ext uri="{D42A27DB-BD31-4B8C-83A1-F6EECF244321}">
                <p14:modId xmlns:p14="http://schemas.microsoft.com/office/powerpoint/2010/main" val="4063945211"/>
              </p:ext>
            </p:extLst>
          </p:nvPr>
        </p:nvGraphicFramePr>
        <p:xfrm>
          <a:off x="970156" y="1025912"/>
          <a:ext cx="10381785" cy="53525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8258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54386-09F9-4540-86CC-A55AD40557C6}"/>
              </a:ext>
            </a:extLst>
          </p:cNvPr>
          <p:cNvSpPr>
            <a:spLocks noGrp="1"/>
          </p:cNvSpPr>
          <p:nvPr>
            <p:ph type="ctrTitle"/>
          </p:nvPr>
        </p:nvSpPr>
        <p:spPr/>
        <p:txBody>
          <a:bodyPr/>
          <a:lstStyle/>
          <a:p>
            <a:r>
              <a:rPr lang="sv-SE" sz="7200" dirty="0"/>
              <a:t>SWOT</a:t>
            </a:r>
            <a:br>
              <a:rPr lang="sv-SE" sz="7200" dirty="0"/>
            </a:br>
            <a:r>
              <a:rPr lang="sv-SE" sz="7200" dirty="0"/>
              <a:t>Tillåta tacklingar i SDHL/NDHL.</a:t>
            </a:r>
            <a:br>
              <a:rPr lang="sv-SE" dirty="0"/>
            </a:br>
            <a:endParaRPr lang="sv-SE" dirty="0"/>
          </a:p>
        </p:txBody>
      </p:sp>
      <p:sp>
        <p:nvSpPr>
          <p:cNvPr id="3" name="Underrubrik 2">
            <a:extLst>
              <a:ext uri="{FF2B5EF4-FFF2-40B4-BE49-F238E27FC236}">
                <a16:creationId xmlns:a16="http://schemas.microsoft.com/office/drawing/2014/main" id="{29C558FA-FE28-FB4A-ADBC-6ED098EEB768}"/>
              </a:ext>
            </a:extLst>
          </p:cNvPr>
          <p:cNvSpPr>
            <a:spLocks noGrp="1"/>
          </p:cNvSpPr>
          <p:nvPr>
            <p:ph type="subTitle" idx="1"/>
          </p:nvPr>
        </p:nvSpPr>
        <p:spPr/>
        <p:txBody>
          <a:bodyPr/>
          <a:lstStyle/>
          <a:p>
            <a:r>
              <a:rPr lang="sv-SE" dirty="0"/>
              <a:t>UTKAST 2022-04-29</a:t>
            </a:r>
          </a:p>
        </p:txBody>
      </p:sp>
      <p:sp>
        <p:nvSpPr>
          <p:cNvPr id="4" name="Platshållare för sidfot 3">
            <a:extLst>
              <a:ext uri="{FF2B5EF4-FFF2-40B4-BE49-F238E27FC236}">
                <a16:creationId xmlns:a16="http://schemas.microsoft.com/office/drawing/2014/main" id="{9368EA4C-7D3C-3A42-8AD5-A66E2CABBEB9}"/>
              </a:ext>
            </a:extLst>
          </p:cNvPr>
          <p:cNvSpPr>
            <a:spLocks noGrp="1"/>
          </p:cNvSpPr>
          <p:nvPr>
            <p:ph type="ftr" sz="quarter" idx="10"/>
          </p:nvPr>
        </p:nvSpPr>
        <p:spPr/>
        <p:txBody>
          <a:bodyPr/>
          <a:lstStyle/>
          <a:p>
            <a:endParaRPr lang="sv-SE" dirty="0"/>
          </a:p>
        </p:txBody>
      </p:sp>
      <p:sp>
        <p:nvSpPr>
          <p:cNvPr id="5" name="Platshållare för bildnummer 4">
            <a:extLst>
              <a:ext uri="{FF2B5EF4-FFF2-40B4-BE49-F238E27FC236}">
                <a16:creationId xmlns:a16="http://schemas.microsoft.com/office/drawing/2014/main" id="{09B310C7-A748-8847-8C84-FA81F20C618D}"/>
              </a:ext>
            </a:extLst>
          </p:cNvPr>
          <p:cNvSpPr>
            <a:spLocks noGrp="1"/>
          </p:cNvSpPr>
          <p:nvPr>
            <p:ph type="sldNum" sz="quarter" idx="11"/>
          </p:nvPr>
        </p:nvSpPr>
        <p:spPr/>
        <p:txBody>
          <a:bodyPr/>
          <a:lstStyle/>
          <a:p>
            <a:fld id="{6DDB0A55-353B-0141-AD40-F868C66FD585}" type="slidenum">
              <a:rPr lang="sv-SE" smtClean="0"/>
              <a:pPr/>
              <a:t>8</a:t>
            </a:fld>
            <a:endParaRPr lang="sv-SE" dirty="0"/>
          </a:p>
        </p:txBody>
      </p:sp>
    </p:spTree>
    <p:extLst>
      <p:ext uri="{BB962C8B-B14F-4D97-AF65-F5344CB8AC3E}">
        <p14:creationId xmlns:p14="http://schemas.microsoft.com/office/powerpoint/2010/main" val="2699614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FDC5421D-E3E1-A840-A07D-11007A369665}"/>
              </a:ext>
            </a:extLst>
          </p:cNvPr>
          <p:cNvSpPr>
            <a:spLocks noGrp="1"/>
          </p:cNvSpPr>
          <p:nvPr>
            <p:ph type="ftr" sz="quarter" idx="10"/>
          </p:nvPr>
        </p:nvSpPr>
        <p:spPr/>
        <p:txBody>
          <a:bodyPr/>
          <a:lstStyle/>
          <a:p>
            <a:endParaRPr lang="sv-SE" dirty="0"/>
          </a:p>
        </p:txBody>
      </p:sp>
      <p:sp>
        <p:nvSpPr>
          <p:cNvPr id="4" name="Platshållare för bildnummer 3">
            <a:extLst>
              <a:ext uri="{FF2B5EF4-FFF2-40B4-BE49-F238E27FC236}">
                <a16:creationId xmlns:a16="http://schemas.microsoft.com/office/drawing/2014/main" id="{6EEC673F-648A-8F45-90F7-81913D96CD98}"/>
              </a:ext>
            </a:extLst>
          </p:cNvPr>
          <p:cNvSpPr>
            <a:spLocks noGrp="1"/>
          </p:cNvSpPr>
          <p:nvPr>
            <p:ph type="sldNum" sz="quarter" idx="11"/>
          </p:nvPr>
        </p:nvSpPr>
        <p:spPr/>
        <p:txBody>
          <a:bodyPr/>
          <a:lstStyle/>
          <a:p>
            <a:fld id="{6DDB0A55-353B-0141-AD40-F868C66FD585}" type="slidenum">
              <a:rPr lang="sv-SE" smtClean="0"/>
              <a:pPr/>
              <a:t>9</a:t>
            </a:fld>
            <a:endParaRPr lang="sv-SE" dirty="0"/>
          </a:p>
        </p:txBody>
      </p:sp>
      <p:sp>
        <p:nvSpPr>
          <p:cNvPr id="2" name="Rectangle 1">
            <a:extLst>
              <a:ext uri="{FF2B5EF4-FFF2-40B4-BE49-F238E27FC236}">
                <a16:creationId xmlns:a16="http://schemas.microsoft.com/office/drawing/2014/main" id="{B0E12910-F530-CA40-A639-8555F0EEF226}"/>
              </a:ext>
            </a:extLst>
          </p:cNvPr>
          <p:cNvSpPr>
            <a:spLocks noChangeArrowheads="1"/>
          </p:cNvSpPr>
          <p:nvPr/>
        </p:nvSpPr>
        <p:spPr bwMode="auto">
          <a:xfrm>
            <a:off x="935355" y="1049031"/>
            <a:ext cx="10321290"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Styrkor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Alla domare får samma regelbok och därmed fler som </a:t>
            </a:r>
            <a:r>
              <a:rPr kumimoji="0" lang="sv-SE" altLang="sv-SE"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rPr>
              <a:t>e.v</a:t>
            </a:r>
            <a:r>
              <a:rPr kumimoji="0" lang="sv-SE"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 vill döma SDHL/NDHL.</a:t>
            </a:r>
            <a:endParaRPr kumimoji="0" lang="sv-SE" altLang="sv-SE"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Fler domare som kan regelboken.</a:t>
            </a:r>
            <a:endParaRPr kumimoji="0" lang="sv-SE" altLang="sv-SE"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Damhockeyn får samma regelbok som herrhockeyn (förutom </a:t>
            </a:r>
            <a:r>
              <a:rPr kumimoji="0" lang="sv-SE" altLang="sv-SE"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rPr>
              <a:t>open-ice</a:t>
            </a:r>
            <a:r>
              <a:rPr kumimoji="0" lang="sv-SE"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 nord/syd)</a:t>
            </a:r>
            <a:endParaRPr kumimoji="0" lang="sv-SE" altLang="sv-SE"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Högre status och få bort det negativa mot damhockeyn att det inte är samma sport utan tacklingar.</a:t>
            </a:r>
            <a:endParaRPr kumimoji="0" lang="sv-SE" altLang="sv-SE"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Enda ligan i världen som spelar med tacklingar.</a:t>
            </a:r>
            <a:endParaRPr kumimoji="0" lang="sv-SE" altLang="sv-SE"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Hjärnskakningarna har gått ner med fysiskt spel hittills.</a:t>
            </a:r>
            <a:endParaRPr kumimoji="0" lang="sv-SE" altLang="sv-SE"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Att fler spelare är mer redo för att ta en smäll.</a:t>
            </a:r>
            <a:endParaRPr kumimoji="0" lang="sv-SE" altLang="sv-SE"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De som spelat med killar är redo för att spela med tacklingar. </a:t>
            </a:r>
            <a:endParaRPr kumimoji="0" lang="sv-SE" altLang="sv-SE"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Intresse och kommersiellt en styrka då det idag finns belackare som </a:t>
            </a:r>
            <a:r>
              <a:rPr lang="sv-SE" altLang="sv-SE" dirty="0">
                <a:solidFill>
                  <a:srgbClr val="000000"/>
                </a:solidFill>
                <a:latin typeface="Calibri" panose="020F0502020204030204" pitchFamily="34" charset="0"/>
                <a:ea typeface="Times New Roman" panose="02020603050405020304" pitchFamily="18" charset="0"/>
              </a:rPr>
              <a:t>påpekar</a:t>
            </a:r>
            <a:r>
              <a:rPr kumimoji="0" lang="sv-SE"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 att det inte är riktig hockey.</a:t>
            </a:r>
            <a:endParaRPr kumimoji="0" lang="sv-SE" altLang="sv-SE"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Utbildningsbiten blir lättare alla lär sig fullkontakt.</a:t>
            </a:r>
            <a:endParaRPr kumimoji="0" lang="sv-SE" altLang="sv-SE"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Många spelare positiva.</a:t>
            </a:r>
            <a:endParaRPr kumimoji="0" lang="sv-SE" altLang="sv-SE"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SE"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Debatt om </a:t>
            </a:r>
            <a:r>
              <a:rPr kumimoji="0" lang="sv-SE" altLang="sv-SE"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boarding</a:t>
            </a:r>
            <a:r>
              <a:rPr kumimoji="0" lang="sv-SE"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och </a:t>
            </a:r>
            <a:r>
              <a:rPr kumimoji="0" lang="sv-SE" altLang="sv-SE"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charging</a:t>
            </a:r>
            <a:r>
              <a:rPr kumimoji="0" lang="sv-SE" altLang="sv-SE"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kan väckas till liv som även kan påverka herrhockeyn i positiv riktning, för det har man slutat döma ut för idag.</a:t>
            </a:r>
            <a:endParaRPr kumimoji="0" lang="sv-SE" altLang="sv-SE"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6434349"/>
      </p:ext>
    </p:extLst>
  </p:cSld>
  <p:clrMapOvr>
    <a:masterClrMapping/>
  </p:clrMapOvr>
</p:sld>
</file>

<file path=ppt/theme/theme1.xml><?xml version="1.0" encoding="utf-8"?>
<a:theme xmlns:a="http://schemas.openxmlformats.org/drawingml/2006/main" name="Hockey">
  <a:themeElements>
    <a:clrScheme name="Svenska Ishockeyförbundet">
      <a:dk1>
        <a:srgbClr val="000000"/>
      </a:dk1>
      <a:lt1>
        <a:srgbClr val="FFFFFF"/>
      </a:lt1>
      <a:dk2>
        <a:srgbClr val="002850"/>
      </a:dk2>
      <a:lt2>
        <a:srgbClr val="FFD200"/>
      </a:lt2>
      <a:accent1>
        <a:srgbClr val="0F59EB"/>
      </a:accent1>
      <a:accent2>
        <a:srgbClr val="7DE1EB"/>
      </a:accent2>
      <a:accent3>
        <a:srgbClr val="FF4600"/>
      </a:accent3>
      <a:accent4>
        <a:srgbClr val="19DC82"/>
      </a:accent4>
      <a:accent5>
        <a:srgbClr val="002850"/>
      </a:accent5>
      <a:accent6>
        <a:srgbClr val="FFD200"/>
      </a:accent6>
      <a:hlink>
        <a:srgbClr val="002850"/>
      </a:hlink>
      <a:folHlink>
        <a:srgbClr val="0E5AEB"/>
      </a:folHlink>
    </a:clrScheme>
    <a:fontScheme name="Flex">
      <a:majorFont>
        <a:latin typeface="Flex Display 100 Black"/>
        <a:ea typeface=""/>
        <a:cs typeface=""/>
      </a:majorFont>
      <a:minorFont>
        <a:latin typeface="Flex 7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1920x1080_PPT_SIF" id="{C8FC0EF4-E5DC-FB4B-B3E6-9B7EBAC02EA9}" vid="{3D9AFC05-88CB-1247-9CD2-AC18A959222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1920x1080_PPT_SIF_NY</Template>
  <TotalTime>1098</TotalTime>
  <Words>1481</Words>
  <Application>Microsoft Macintosh PowerPoint</Application>
  <PresentationFormat>Bredbild</PresentationFormat>
  <Paragraphs>133</Paragraphs>
  <Slides>20</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20</vt:i4>
      </vt:variant>
    </vt:vector>
  </HeadingPairs>
  <TitlesOfParts>
    <vt:vector size="25" baseType="lpstr">
      <vt:lpstr>Calibri</vt:lpstr>
      <vt:lpstr>Flex Display 100 Black</vt:lpstr>
      <vt:lpstr>Arial</vt:lpstr>
      <vt:lpstr>Flex 70</vt:lpstr>
      <vt:lpstr>Hockey</vt:lpstr>
      <vt:lpstr>Spelarnas säkerhet/ Nollvison </vt:lpstr>
      <vt:lpstr>Bakgrund fysiskt spel SDHL</vt:lpstr>
      <vt:lpstr>PowerPoint-presentation</vt:lpstr>
      <vt:lpstr>Mätning av intensitet.  (Player load)</vt:lpstr>
      <vt:lpstr>Förändring fysiskt spel SDHL</vt:lpstr>
      <vt:lpstr>Utfall fysiskt spel SDHL</vt:lpstr>
      <vt:lpstr>PowerPoint-presentation</vt:lpstr>
      <vt:lpstr>SWOT Tillåta tacklingar i SDHL/NDHL. </vt:lpstr>
      <vt:lpstr>PowerPoint-presentation</vt:lpstr>
      <vt:lpstr>Svagheter   Vi skulle kunna tappa bästa ”lirarna” i SDHL som inte vill spela med tacklingar. Oklart hur den fysiska statusen är idag på spelarna? Kan ta tackling? Att en del inte vet hur man varken ska tackla eller ska ta emot en tackling.</vt:lpstr>
      <vt:lpstr>Möjligheter   Resten av världen tar rygg och regeln ändras i framtiden. Information/utbildning i tidig ålder till föreningar. Spelarna blir bättre utbildade/tränade i tidig ålder. Kan dra mer publik när vi har mer fysiskt spel. Vi går i bräschen för hela damhockeyvärlden. Lockar fler bra internationella spelare till SDHL. Sätta in krav på den fysiska statusen i klubbarna för att kunna hantera mer fysiskt spel. Spelarna lär sig vara mer redo för kontaktsport så skadorna kanske minskar. Möjlighet att inte problematisera eller förstora införandet, rekommendation är att inte prata så mycket om det utan bara fortsätta spela och låta domaren avgöra om det är för hårt. Idag tacklas det redan men man blir utvisad. Pilotprojekt under en säsong. Gå tillbaka, köra vidare, utöka.  </vt:lpstr>
      <vt:lpstr>Hot   Skador, hur följer vi upp skadeproblematiken som ev kan komma med detta. Alla spelare som spelar internationellt ska ställa om sig till regeln utan tacklingar. Att vi fortsatt håller lågt antal hjärnskakningar när regelboken ändras. Att vi kör med tacklingar men inte open-ice, om vi blir ifrågasatta att inte köra lika som herrarna hela vägen ut. Att spelet/hockeyn blir sämre. Bästa kvinnliga domarna i Sverige som dömer internationellt ska ställa om sig.  Kan uppfattas som SIF vill förstärka machokulturen inom hockeyn. Skrämma bort en del spelare särskilt om man åker på otäcka tacklingar. Att det förstoras upp så det blir problem av det. Kortsiktigt att spelarna inte är fostrade med tacklingar så det kommer sannolikt bli en tid med inkörningsproblem.</vt:lpstr>
      <vt:lpstr>Uppföljning/utvärdering av tacklingar i SDHL/  NDHL. </vt:lpstr>
      <vt:lpstr>PowerPoint-presentation</vt:lpstr>
      <vt:lpstr>2022</vt:lpstr>
      <vt:lpstr>PowerPoint-presentation</vt:lpstr>
      <vt:lpstr>Morgan Johansson, Projektledare för spelares säkerhet/Nollvision  Säsongen 2022/2023 kommer ett pilotprojekt att sjösättas där tacklingar tillåts inom hockeyn på damsidan. Piloten genomförs i SDHL och NDHL. Pilotprojektet kommer att genomföras i SDHL och NDHL under säsongen 2022/2023. Ändringen innebär införande av tacklingar motsvarande tacklingar inom hockeyn på herrsidan. Däremot kommer tacklingar på öppen is, även kallade nord-syd-tacklingar inte att tillåtas. - Vi har tillåtit mer fysiskt spel i SDHL de senaste fyra säsongerna med bra utfall. Att utan fakta på bordet påstå att mer fysiskt spel innebär färre hjärnskakningar är svårt, men nu har vi det underlaget. Det känns otroligt spännande att svensk ishockey kan vara pionjärer i att införa tacklingar inom hockeyn på damsidan.   </vt:lpstr>
      <vt:lpstr>Ulf Lundberg,  förbundskapten för Damkronorna  I svensk ishockeys strävan att uppnå en hög nivå på svenska spelare i prestationsserierna blir det fysiska spelet en viktig del. Genom att tillåta tacklingar inom hockeyn på damsidan vill svensk ishockey ta kliv för att närma sig toppnationerna internationellt. Genom att utveckla spelarnas fysik och aktivitet på isen kan Damkronorna bli än mer slagkraftiga internationellt. – Jag tycker att det handlar om en naturlig tävling i spelet. Med puck ska du, med blicken uppe, skydda den och dig själv för att vinna tid och yta offensivt. Utan puck vill du minimera tid och yta för att så snabbt som möjligt återta pucken. Vi tränare utbildar sedan länge i ”blad mot puck - kropp mot kropp” och jag tror att denna förändring kommer att gynna det kreativa spelet eftersom det ställs högre krav på aktionssnabbhet. </vt:lpstr>
      <vt:lpstr>David Bergman,  Domaransvarig för Svenska Ishockeyförbundet  En ytterligare aspekt kring införandet av tacklingar är en jämnare nivå vad gäller bedömningar på isen för domarna.  – Det kommer helt enkelt att bli lättare för domarna att döma hockey på damsidan då spelet regelmässigt bedöms som all övrig ishockey. Jag ser positivt på den här förändringen och för oss kommer kommunikationen framåt att bli jätteviktig då det självklart kommer att vara en inkörsperiod för både spelare och domare.  </vt:lpstr>
      <vt:lpstr>Gizela Ahlgren Bloom,  Sportchef för SDHL   – Vi har under de senaste säsongerna fört in mer fysiskt spel med ambitionen att kunna öppna upp för tacklingar i SDHL. Vi har försökt driva tacklingsfrågan tidigare hos IIHF men inte fått gehör så därför känns det inspirerande att vi nu tar ett beslut för vår egen liga och inte endast banar väg för svensk damhockey utan för hela damhockeyvärlden. En stor majoritet av spelarna har också ställt sig positiva till att testa det här så vi tror detta ska falla väl ut och att ännu fler ska vilja ta sig till arenorna och se riktigt underhållande hockey, säger Gizela Ahlgren Bloom, Sportchef för SDHL.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Joel Hansson</dc:creator>
  <cp:lastModifiedBy>Morgan Johansson</cp:lastModifiedBy>
  <cp:revision>19</cp:revision>
  <dcterms:created xsi:type="dcterms:W3CDTF">2021-04-21T06:26:33Z</dcterms:created>
  <dcterms:modified xsi:type="dcterms:W3CDTF">2022-08-09T08:10:33Z</dcterms:modified>
</cp:coreProperties>
</file>